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7" r:id="rId4"/>
    <p:sldId id="263" r:id="rId5"/>
    <p:sldId id="262" r:id="rId6"/>
    <p:sldId id="260" r:id="rId7"/>
    <p:sldId id="259" r:id="rId8"/>
    <p:sldId id="267" r:id="rId9"/>
    <p:sldId id="268" r:id="rId10"/>
    <p:sldId id="258" r:id="rId11"/>
    <p:sldId id="266" r:id="rId12"/>
    <p:sldId id="265" r:id="rId13"/>
    <p:sldId id="270" r:id="rId14"/>
    <p:sldId id="269" r:id="rId15"/>
    <p:sldId id="264" r:id="rId16"/>
    <p:sldId id="271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4E382-B10F-4F22-914D-1D46DF976B08}" type="datetimeFigureOut">
              <a:rPr lang="ko-KR" altLang="en-US" smtClean="0"/>
              <a:pPr/>
              <a:t>2013-08-16</a:t>
            </a:fld>
            <a:endParaRPr lang="ko-KR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0BD56-21E8-44F0-A3E1-3F9C0EA6D173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ko-KR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sndAc>
      <p:stSnd>
        <p:snd r:embed="rId1" name="whoos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4E382-B10F-4F22-914D-1D46DF976B08}" type="datetimeFigureOut">
              <a:rPr lang="ko-KR" altLang="en-US" smtClean="0"/>
              <a:pPr/>
              <a:t>2013-08-16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0BD56-21E8-44F0-A3E1-3F9C0EA6D173}" type="slidenum">
              <a:rPr lang="ko-KR" altLang="en-US" smtClean="0"/>
              <a:pPr/>
              <a:t>‹nº›</a:t>
            </a:fld>
            <a:endParaRPr lang="ko-KR" altLang="en-US"/>
          </a:p>
        </p:txBody>
      </p:sp>
    </p:spTree>
  </p:cSld>
  <p:clrMapOvr>
    <a:masterClrMapping/>
  </p:clrMapOvr>
  <p:transition spd="med">
    <p:sndAc>
      <p:stSnd>
        <p:snd r:embed="rId1" name="whoosh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4E382-B10F-4F22-914D-1D46DF976B08}" type="datetimeFigureOut">
              <a:rPr lang="ko-KR" altLang="en-US" smtClean="0"/>
              <a:pPr/>
              <a:t>2013-08-16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0BD56-21E8-44F0-A3E1-3F9C0EA6D173}" type="slidenum">
              <a:rPr lang="ko-KR" altLang="en-US" smtClean="0"/>
              <a:pPr/>
              <a:t>‹nº›</a:t>
            </a:fld>
            <a:endParaRPr lang="ko-KR" altLang="en-US"/>
          </a:p>
        </p:txBody>
      </p:sp>
    </p:spTree>
  </p:cSld>
  <p:clrMapOvr>
    <a:masterClrMapping/>
  </p:clrMapOvr>
  <p:transition spd="med">
    <p:sndAc>
      <p:stSnd>
        <p:snd r:embed="rId1" name="whoo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4E382-B10F-4F22-914D-1D46DF976B08}" type="datetimeFigureOut">
              <a:rPr lang="ko-KR" altLang="en-US" smtClean="0"/>
              <a:pPr/>
              <a:t>2013-08-16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0BD56-21E8-44F0-A3E1-3F9C0EA6D173}" type="slidenum">
              <a:rPr lang="ko-KR" altLang="en-US" smtClean="0"/>
              <a:pPr/>
              <a:t>‹nº›</a:t>
            </a:fld>
            <a:endParaRPr lang="ko-KR" altLang="en-US"/>
          </a:p>
        </p:txBody>
      </p:sp>
    </p:spTree>
  </p:cSld>
  <p:clrMapOvr>
    <a:masterClrMapping/>
  </p:clrMapOvr>
  <p:transition spd="med">
    <p:sndAc>
      <p:stSnd>
        <p:snd r:embed="rId1" name="whoo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4E382-B10F-4F22-914D-1D46DF976B08}" type="datetimeFigureOut">
              <a:rPr lang="ko-KR" altLang="en-US" smtClean="0"/>
              <a:pPr/>
              <a:t>2013-08-16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0BD56-21E8-44F0-A3E1-3F9C0EA6D173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sndAc>
      <p:stSnd>
        <p:snd r:embed="rId1" name="whoo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4E382-B10F-4F22-914D-1D46DF976B08}" type="datetimeFigureOut">
              <a:rPr lang="ko-KR" altLang="en-US" smtClean="0"/>
              <a:pPr/>
              <a:t>2013-08-16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0BD56-21E8-44F0-A3E1-3F9C0EA6D173}" type="slidenum">
              <a:rPr lang="ko-KR" altLang="en-US" smtClean="0"/>
              <a:pPr/>
              <a:t>‹nº›</a:t>
            </a:fld>
            <a:endParaRPr lang="ko-KR" altLang="en-US"/>
          </a:p>
        </p:txBody>
      </p:sp>
    </p:spTree>
  </p:cSld>
  <p:clrMapOvr>
    <a:masterClrMapping/>
  </p:clrMapOvr>
  <p:transition spd="med">
    <p:sndAc>
      <p:stSnd>
        <p:snd r:embed="rId1" name="whoo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4E382-B10F-4F22-914D-1D46DF976B08}" type="datetimeFigureOut">
              <a:rPr lang="ko-KR" altLang="en-US" smtClean="0"/>
              <a:pPr/>
              <a:t>2013-08-16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0BD56-21E8-44F0-A3E1-3F9C0EA6D173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sndAc>
      <p:stSnd>
        <p:snd r:embed="rId1" name="whoo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4E382-B10F-4F22-914D-1D46DF976B08}" type="datetimeFigureOut">
              <a:rPr lang="ko-KR" altLang="en-US" smtClean="0"/>
              <a:pPr/>
              <a:t>2013-08-16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0BD56-21E8-44F0-A3E1-3F9C0EA6D173}" type="slidenum">
              <a:rPr lang="ko-KR" altLang="en-US" smtClean="0"/>
              <a:pPr/>
              <a:t>‹nº›</a:t>
            </a:fld>
            <a:endParaRPr lang="ko-KR" altLang="en-US"/>
          </a:p>
        </p:txBody>
      </p:sp>
    </p:spTree>
  </p:cSld>
  <p:clrMapOvr>
    <a:masterClrMapping/>
  </p:clrMapOvr>
  <p:transition spd="med">
    <p:sndAc>
      <p:stSnd>
        <p:snd r:embed="rId1" name="whoo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4E382-B10F-4F22-914D-1D46DF976B08}" type="datetimeFigureOut">
              <a:rPr lang="ko-KR" altLang="en-US" smtClean="0"/>
              <a:pPr/>
              <a:t>2013-08-16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0BD56-21E8-44F0-A3E1-3F9C0EA6D173}" type="slidenum">
              <a:rPr lang="ko-KR" altLang="en-US" smtClean="0"/>
              <a:pPr/>
              <a:t>‹nº›</a:t>
            </a:fld>
            <a:endParaRPr lang="ko-KR" altLang="en-US"/>
          </a:p>
        </p:txBody>
      </p:sp>
    </p:spTree>
  </p:cSld>
  <p:clrMapOvr>
    <a:masterClrMapping/>
  </p:clrMapOvr>
  <p:transition spd="med">
    <p:sndAc>
      <p:stSnd>
        <p:snd r:embed="rId1" name="whoo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4E382-B10F-4F22-914D-1D46DF976B08}" type="datetimeFigureOut">
              <a:rPr lang="ko-KR" altLang="en-US" smtClean="0"/>
              <a:pPr/>
              <a:t>2013-08-16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0BD56-21E8-44F0-A3E1-3F9C0EA6D173}" type="slidenum">
              <a:rPr lang="ko-KR" altLang="en-US" smtClean="0"/>
              <a:pPr/>
              <a:t>‹nº›</a:t>
            </a:fld>
            <a:endParaRPr lang="ko-KR" altLang="en-US"/>
          </a:p>
        </p:txBody>
      </p:sp>
    </p:spTree>
  </p:cSld>
  <p:clrMapOvr>
    <a:masterClrMapping/>
  </p:clrMapOvr>
  <p:transition spd="med">
    <p:sndAc>
      <p:stSnd>
        <p:snd r:embed="rId1" name="whoo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ko-KR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F74E382-B10F-4F22-914D-1D46DF976B08}" type="datetimeFigureOut">
              <a:rPr lang="ko-KR" altLang="en-US" smtClean="0"/>
              <a:pPr/>
              <a:t>2013-08-16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530BD56-21E8-44F0-A3E1-3F9C0EA6D173}" type="slidenum">
              <a:rPr lang="ko-KR" altLang="en-US" smtClean="0"/>
              <a:pPr/>
              <a:t>‹nº›</a:t>
            </a:fld>
            <a:endParaRPr lang="ko-KR" altLang="en-US"/>
          </a:p>
        </p:txBody>
      </p:sp>
    </p:spTree>
  </p:cSld>
  <p:clrMapOvr>
    <a:masterClrMapping/>
  </p:clrMapOvr>
  <p:transition spd="med">
    <p:sndAc>
      <p:stSnd>
        <p:snd r:embed="rId1" name="whoo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  <a:p>
            <a:pPr lvl="1" eaLnBrk="1" latinLnBrk="0" hangingPunct="1"/>
            <a:r>
              <a:rPr kumimoji="0" lang="en-US" altLang="ko-KR" smtClean="0"/>
              <a:t>Second level</a:t>
            </a:r>
          </a:p>
          <a:p>
            <a:pPr lvl="2" eaLnBrk="1" latinLnBrk="0" hangingPunct="1"/>
            <a:r>
              <a:rPr kumimoji="0" lang="en-US" altLang="ko-KR" smtClean="0"/>
              <a:t>Third level</a:t>
            </a:r>
          </a:p>
          <a:p>
            <a:pPr lvl="3" eaLnBrk="1" latinLnBrk="0" hangingPunct="1"/>
            <a:r>
              <a:rPr kumimoji="0" lang="en-US" altLang="ko-KR" smtClean="0"/>
              <a:t>Fourth level</a:t>
            </a:r>
          </a:p>
          <a:p>
            <a:pPr lvl="4" eaLnBrk="1" latinLnBrk="0" hangingPunct="1"/>
            <a:r>
              <a:rPr kumimoji="0" lang="en-US" altLang="ko-KR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F74E382-B10F-4F22-914D-1D46DF976B08}" type="datetimeFigureOut">
              <a:rPr lang="ko-KR" altLang="en-US" smtClean="0"/>
              <a:pPr/>
              <a:t>2013-08-16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530BD56-21E8-44F0-A3E1-3F9C0EA6D173}" type="slidenum">
              <a:rPr lang="ko-KR" altLang="en-US" smtClean="0"/>
              <a:pPr/>
              <a:t>‹nº›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sndAc>
      <p:stSnd>
        <p:snd r:embed="rId13" name="whoosh.wav"/>
      </p:stSnd>
    </p:sndAc>
  </p:transition>
  <p:txStyles>
    <p:titleStyle>
      <a:lvl1pPr algn="l" rtl="0" eaLnBrk="1" latinLnBrk="1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1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1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3456384" cy="1975104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altLang="ko-KR" sz="8900" dirty="0"/>
              <a:t>What 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25602" name="AutoShape 2" descr="data:image/jpeg;base64,/9j/4AAQSkZJRgABAQAAAQABAAD/2wCEAAkGBhISEBUUEhQVFBUUFBQUFBQVFBQUFBQUFRQVFBUUFRUXHCYeFxkjGRQUHy8gJCcpLCwsFR4xNTAqNSYrLCkBCQoKDgwOGA8PFywcHSAtNTA1KSwpLCk1MCkvLCkxLDUqKSkpKSwpLTU1MDUsKSwpKiwpLCk1KSwpKSksKSwpLP/AABEIALsBDgMBIgACEQEDEQH/xAAcAAACAQUBAAAAAAAAAAAAAAABAgADBAUGBwj/xABMEAACAQIDBQMFCQ0GBwEAAAABAgADEQQSIQUGMUFRBxNhIjJxgZEjQlJzk6Gxs9EUFyQlM3SCssHS0+HwNWJyksLxCENjZIOioxX/xAAaAQEAAgMBAAAAAAAAAAAAAAAAAQQCBQYD/8QALxEBAAICAAMFBgYDAAAAAAAAAAECAxEEEiEFEzFRgRQyM0FTcSJhcpHB0TRCUv/aAAwDAQACEQMRAD8A5K51ixXOpgzTJA3kJiAyEwbOTFJMBaC8JND3d4BHtApmlB3RleCEbUe6MPdGVryQbUu6MbujHvCTBsgpyZI8l4NgFMBEJaKTAa0mUwXkvCAIMBBhaC8BDeQGEwWhIkmC8u6WzyaTVOQ4e21/2e2W9fDshswINlNj0ZQ6n1qwPrgXGBrIGHeUw68D5TqbdQVPGbLtjcm9LvsFesgAZ1R0rFL8vJAe/HQqeHHlNc2ZgDUvY8LXHMhja4Hh18LcSJtOxqf3JUDAmylQ7A2DHTPTJHAFWTTkbHiIS0kmLczPbzV6VUiqmjmxqW4VAbZalraPqA3U68bzXyYQcEw3iCEXg2cyC8S+sYGDYvximGpFvABjRYIDwqIBCDAcQ5pSLwXhCqWilomaS8CpmgzSnmkzQKweQv0lAQwnSqHkLSlDAfNJeUzDkPQ+wwg6mQmLlPj7Iwosfen2GEhmgvD3R6e37JcUsATx0/rrAtg8cODMjT2ai2LFT4BiSfZoPbDRwqsHXUNlJU6Zbr5Vjp4W9cGkp1Mz5TmNMIbgckC2zW8ND42nXd6dyMHjsHRxKV6VKolGmGcsoSoFQDJUtqGFrAgEjhY6TT+yXYr1q2KKoGNPDZMr+aWdgMh9IQiXOwNrY/Z9UMcG9Wko0RlDNTObu/IrBSQwN1IHrHOSlrm11OEU0jSqUmOuSqpVlJA90pP6OK8GB4AiYKntCqaTUQSQ7CoeZOUfyB/RHSehd8tpYKrsoVcfSqJTqZQq5Qa1Oo18uXhZhYnpprOLvgNm2busRihUH5MVaNJVJ6MVqXHP7OUDVC0WXuPwL06rI6kOLZltqMyhgCPQRLd6DAXIIHWxt7bSGKmDCTJaS0CAx0bwv7R9ESFYFWpxlOVKnExISAMkEIW/svAN4LwSQDeAmSQiAAYbwSQJeSErBaEoI5AigSpl0gBVEloBIRCJNTXUf1w1mZo7TV0A7pAygAsAbt4mxHjMIp1lfAGzjx0ghlqrX/kW+2W9WkvQn1k/SYXe5Kg2YfZeW1PGEGzi3j9ok7SuaRHIW9VoO98OdhKVfE5eXoPKBSSPKK5SD4HwkI2qs2mnGULnKC3Hh9kpo6qdWJ5DiY1bFqRYXMG3YOx3alI4jEFfI7xMPnU8BVVWViDzB0bl55FtLnp+KqUKF6lTu6eYjNUYogvwuznS/AdTpOLdlyilSTEkBqb4hqGIbnSb3JqDN0Rrst+FyJ1TePHtky1MJTxGGe1y2IpIdNQe7qgLa4GuflygZbGVKFRLN3dVTra6MLcC2p4AGYPaO7mAwxfF1lGWneoVZUyBrWzABQWcjQZieM1DZOA2bTxaVF2djA4Ym/udaihPP3OqVsLnhwtwmM7W95Pd1oi9UeSe5bMVNySoZVIJJsul/pkpX27SYfbNH3VVpY6mrFatr97QLkrmHvgpOUjiLC2jWmtbT2UaVR6dQANTJVtBb0g9LWIPQzom5nZ02HFKvVqslcP3rUkWmKNPMmR6KqBpdDlJB4gG2gJtu1zdipUotiaCgsqEVxexNJRfOOpUAgjiQR0kDgmJcF2IFgWYjwBJtKRhqcfXEvCBtGQRLxlhBqnGUzKtTnKcMiyGECQwBBGhAgLJDaQiAt5IbSQjYXhvJaSwg2glURAJUAhKmIsqWi2gAGFSeXGAxk0PGGK7d865uDDoJSxFe4AI8rmfCTIy+UvA8/T1luTCULHx9EW8JktCAJjRYwgdW7Id0qtQl2ObBYrD1qddQRrVSoEWmw4hxfvFYcifETbau+OFwl8DtRWZqXmVHpd4lemb5KlhwNtCLWuDMd2B40tg8TRzWNOsHHA5RVp2uP0qRM0DtCq4mptNsNVxBxJpVFpUmZUX8oEOUhFHvmsRrqIS6LtLfnZ9Gk42VTWpXZGNqVIrTphVJNSobAaAHrwnM9x8fSba1Gvi6qqqu1Znq3sXRSyX6HMFPqm8YwV9l7JxC4nD4RGxCGhTahdKpaojKS4YeVZSTpa048W1hLre9HaxUq1XXDvUCZCtAUvIZqrEZTWY3uLC+UZeNvEdZ2rgjVwdSm2peg6m4AuWQjgNBr0nn/s22jhKb1Ti9Qie5C17ZmAqsBzbJfXja89E4DHU61JalJlem4BVlNwR6YHkNh/OJeZre3Y5wuNxFA/8uqwHijeWh9aMswpEIkI6xDGWEHq8ZTKypUGsS0MgtBaMBNg3X3JxGON6dkpg2aq/mg8cqgas2vDh1InnkyUx15rzqExWbdIa9aECdYXsWo5dcTVzdQiBf8vH55p29O4OIwQzm1Wje3eqCMpPAVF976bkeMq4u0OHy25a26/s9bYb1jcw1grIywyS88SWhy/PwHM+ibduPuE+ObO5NOgpsXHnVCOKU76ac25eJ4dd2Vu7hMGh7qmlMAEtUOr2AuS1RtbW142mr4rtLHgtyRHNbyj+1jHgteN+EPP42NXOoo1iOopVLfqy2q0GU2YFT0YFT7DrO3bG3xxGOxLLhaaDDU2AetVz5m8EVSLMRqAb2GptwO043AU6y5aqLUU+9dQw9hlXJ2tbFaK5MfpE9Y+70jhotG6y8zgSoBpN97QOzpcMhxGFB7oflaZJbu7mwdSdclyAQbkaHhw0LlNvgz0z056eCtek0nUqdpLQyT3YEtGenY+oH2i8UmZCo+WkCOJCj5v94FnWqZjoLDpyv1lPLDBCAMlpLSQgIYDDA2zs830OzatepbN3mHdVU+aaylWpXtyvmv4MZc9oO79CgmFrUq1Su2MSpXes7A5ie7voBoc7VL9OHKaUZdYl6oVKblsqqXpqTdQKtiWTlZsovbmvUGEt67Ud8Puujs9AeGFSvV1/5tQBLHxHduf/ACTnkJMEBqVQqQwNiNQehGt5603ZxBqYOg5XIzUkLJa2V7WcEciGBnkyhUAZSyhwCCUJIDAG5UkagHhcdZ642Hj6VbDUqtD8k9NWS2tltwPiNQb8wYGldsW6VGvgqmKCgV8OobOLAvTzKrK/wgAbjpbxM8/VqRUkEWI0Inau1/tFpGg2Dw1RajVDlruhzKiAg92GGhZiLG17AEcTpxV3gUzCogJjLCDvxiXlSoNYloZKuEw5qOiLxdlQel2Cj5zPSGzdm06FJaVIZUQZVH0k9STck9SZ5ywGJ7urTqDU03R7dcjBrfNPSeHrq6h0IZWAZSNQVYXBHqM5vtubfgj5df3XuF11ORKWJw61EZHAZWBVlPBlIsQZWisba8PE8B4nwnORuJ6LjzhtzZn3Pia1G9+6qMgPMqDdT6SpEo7PwLVq1OkvnVHWmPAswW/qvf1S83k2gMRi69ZfNqVWZf8ADeyH/KBMj2d0gdp4a/JnPrWlUI+cTvrXtTBz28YjfrpqIiJvqPN3DZuz0oUkpUxZKahV9A5nxOpPiTMRv/WK7MxJHE0wvqd0Q/MxmwASw3g2Z904WtRvbvKbKDyDWupPoYCcRiyay1tbzjf7ttaPwzEMN2aYUJsyiR7/ALx2PUmow19SqP0RNoInPOzTeZaSHA4n3KrSdgmc5QbsWanc6BgxNuoItwnQzPXjqWrntNvnO/RjimJrC12nhVqUaiOLq9N1b0FSD9M82KdB6J27tE3sp4bDPSVga9VCgUHWmrCzO3wdCbDiSRyBnFAuk3/Y2O1cdrT4TPRT4q0TaIhTMF4wWDLN4qFMerUuAOg+e0UrFKwJIYQILQFkhIgtAkMFowECXhesSFBJIUWUH3oJLEDoLkn0kxTBCJM1tLdNfTc/stFhtDaAsuV2jVFPuxUcU7k5A7ZLnicl7fNLfLJaEGDQXkAktABEdItoyiA9QamJllSodYphkCzdNy+0Spg1FKoDUo3JABs9O/HIToRfXKbak2IvNQw+GeobU0Zz0RWY+xQZsOzOzrH1j+R7ofCrHJ/66t80qcT3FqcuaY09MfPE7q6Wvajs8rmz1Afgmk+b0aeT881fbe+eJ2mThcDScI2lRiRmZf77Xy0k9dzwvyN/sXsgprZsVVNT/p07onrbzj6ss3vAbMpUEyUaa0142UW16nmT4nWc3bJwnD25sMTe35+Ef2vRXJf3ujiWK3DxFPG0sIXpGpWQurAvkAAqaHyb39zPLmJte7PZhi8Ni6NdqlErTe7BTUuVIKm10tezGY3tdrFcfSKkgjDrYgkEe61eYmF3R2jVOPwwNSoQa9MEF2IIzcCCdZt5nPn4eLxaIia9Y191eOSl9a+bvUkCmGce2TVt7NwKGNOe5pVrAd4oBDAcBUQ+dppfQ+PKauvZttNBlp4wBOAAqYlBb/CAQPROoEzhG+20qo2jigKjgCqQAHYAeSvAA6Te9nXz5d4q2jUR842qZ4pX8UwO9G4mIwVIVaz02DOE8guWzFWa5zKPgma0FNpVrY2o9gzuw42ZmYX62J8ZFtOmxVvWusk7n7aULTEz0UbRbRiYuaerELRSISZCYEAkMAMOaApi2jEwEwBaNFJhvAl5Cf69n2SXldsQndBO7AcMSal9WUjzSP58uHEkLcQwSXgG8hi3kvAcSQspAFxx1HiOEF4QlowEBMucG6AHOL66aA2t/vBpTfjMhsHbj4SuK1NUZgrLZwStmGugIN/XMe41ikTG1YtE1nwllE6nbpGzu2GqGHfUaZS4zd2XRgOZAYkH0aemdTpsCARqCAQRzBFwfZPM6ieh916l8FhieJw9D6pZzHa3C48UVtSNbX+GyTbcSykBjQTQrjjnbAPw6n+bp9bVmA3L12jhfj6f0zPdsB/D0/N0+sqzB7jj8Y4X45f2zs+H/wAKP0tXf4vq7+sN4FhtOM02oGefd+D+MsX8e30CegWnnzfU/jHF/H1Ppm/7E+Lb7fypcX7sMLHDaRBGAnUNeW0Fo14sAWgJmR//ABqjUkqIC2YMSByAaw+iY4wJBaEQ2gIYBCTBAEaLGgSRj4SSAwFEYySXgLIFjSAwM9SwXe4ZbjKQPJPPTn6DMNXwrIbH+R9Eyuzlrin5IJVhddQba9CdOEvMVge8p2Oh4g9G+yBry0WNrKft5zK03phfNHSxW59enGXWyd7cXRw/cUFUDOSandhn1KqEzMCAtyPW8xDbUqMSxa5JuT1gJUOsXNGeLAKtPQ26g/AcL+b0PqlnnlZ6K3aW2Cww/wC3ofVJOf7b9yn3XOE8ZZKC0JkM5j5ti4z2vH8YL+b0/wBerMNuL/aWF+OH6rTL9rn9oD83pfrVZidwh+MsL8b/AKHnZ4f8GP0/w1V/jervgkhEM41tCmeed8X/ABhivzir+uZ6FaeeN7W/D8V+c1vrGm+7E+Jf7KnF+7DFK8YVIghM6hrhLxM0MWBum73ahXwdFKVGjh7KLMzIzPU1J8ps3jaa1t/a33TiHrd2lI1CCUpjKmbKAWAPAki58TLJarDgxHoJH0RDAYa8B+2dk7P+xlSgr7RUksLphrlQo61rEEt/c5c9dByPZe0DQr0qy8aVRKgta90YNpcEX05gz1BsLemjXwYxQf3FUdnqNZcvd3z5196wsT06cRAuE3ZwaUmprh6C02UqyilTUFSCCDYa8ZwftR7PF2dUSpQLNh6twoY3am41yFvfAjUHjoQep9FUiGUN1AYX5XFx69Zjt5t3KWOwz4etcK+UhltmRlOZWW+lwR7CRA8lEQzsmJ/4e9fc8Zpf39C5t6VcAn1CaTvd2ZYzAXZlFWiNe+pBiqj/AKi8afr08ZOhqBgJjlYDICXhhtDlgKTBGtFgbVsLFlqWtvJ8kWvyHOVMTi1Tief9cJqtKqVN1JB6iF6zHixN/GAr8T6YyGIBHAgVX4xYXbWBfAX9EA8jPSWxEthqA6UaI9lNZwndzdHEYyoFSmypfy6rKQirzsT5x6AfNxnoGmgUADgAAB0A0A9k5ntvLW3JSJ6xtf4Ws9ZPFtDeAmc6uuL9rv8AaI+IpfrVJiuz/wDtPC/GH6t5tPa/sGqatPEohZO7FOoVBJQqzFS1uAIe1/7vomO7Ktg1HxgrlCKdEP5RBAaoylAq9SAxJ6WHWdfizUjgN7/116+DXWrPfersgMhkEk5JsStwnnbewEY/FD/uK31jfsnoozlXaTuLWau2Kw6GoKljVpoLurgAFwvFgQBe2oN+s3PZGamPLMWnW4VeJrM16OaiGPUosp8tWW3wlK/SJ0rZfZElTCqz1nWtURXFgppoWAYKQRdtCLm452nSZ+KxYIibz4qFMdrzqHMbQZZ0rdrspStQ7zEVXVmLhVp5bLkdkuxYHNcqTYW0lPd/sqFR64r1WtRqmivdgAuQqPnJYGwyuuluuvXxntHh45vxe7+TOMN+nTxc3tDOi4HspBx1Wi9Vu5pJTcMoAqOKuYKpvcCxpvc25Drpg9/NzhgKiZHL06oYrmsHUplzKSLA+cLGw59JnTjcN7xjrbrMb/lFsVqxuYasBNiwG970tn1MEqjJVq95VYs12W1O1NQLZVJpi5ub35c9eDyEy48npbsn28cVsymW86izUG1JsEt3ep1PubJqek3K04j/AMP21GFbE0L+S1NKwH95GFMn1h1/yiduvAFpyPFdrGJweNq4bH0FZBVYBlGVhQYnIVXzai5bHx1HGdN2rtbu8LUr017/ALumzhUZfLyXuFbhyPsmmbTwWC3hwHeUjatTBCMbCpRqEX7up1Rj6uY1gcq7QsFs7vBX2fXQrVbysOFZTSNrlluNEJ97yJ004acZWxVF6bsjqVZGKsp4qykgg+sGUS0CQSZ5M0AGCG8maBIQJA0ObwgSOo0iXjq3hAZzqZkt3N46uCrd7SyFijJ5YJFmKk6AjXyRzmLqcTEvMb0i8TW0biUxOp3DfvvwY34ND/I/8ST78GN+DQ+Tf+JNCBhlT2Dhvpw9O+v5t9PbBjfg0Pk3/fgPbBjfg0Pk3/fmiSCPYOG+nB32T/pvf34Mb8Gh8m/8SD78GN+DQ+Tf+JNFkj2Dhvpwd9fzb399/G/BofJv/EgPa/jfg0Pk3/fmimCPYOG+nB39/NvZ7X8b8Gh8m/78B7Xcb8Gh8m/8SaMZBrHsHDfTg76/m2bePf3EY2iKVYU8ocP5CsDcBgNSx08o8pc7P7S8ZRwy0VKHKuVKjKTURRoANcpsLWJB5dJqAjgaT09kw8sU5I1HX1Y95be9tn2B2h4rC0jSXI63JXvFZihYktYhhcEkmxvqT1i7C7QMVhnqtdanfOajioCQXOhcZSMpsALcNBppNZtJE8Lhne6R18TvbRrr4Njwm/8AiqeLqYnMrNVAV0IPdlV8wBQbjLy15njcy22zvfWxOJp16uU90VKUwCEADBiLXJ1sLkn9lsHJaZV4fFW3NFY3rXojvLa1tcY7Gd6ynKq5UVNL6hBYE+NrD1Dncm2ywgf0YGntEajUMJnbp3YGn4dXbphrX6Xqof8ATOhbA3kOM2TjaxN/Kx6jwQKzUwP0GWc17ItpJQTaNVmAZMKCoLAZrd7oAfO8rJ7RM52T7cw9PY2Mp1qyIVasSrMA2V8OigqvE3YEaX1kkL/sJ3m7yg+Dc3NC1Sl8U7eWv6Ln/wCnhNB2ftqrsfa9UC+RKz06tMHR6OclbDhcKVZT18CZhN096q2z8QK9IKWyFGVwSrK1rg2IPEA3HSW+8O3amMxFTEVcueowJCiygBQqgDoFUDW/CBs3avtLBYnFpXwb5zUpDvrIyDOpspOYC7FbA/4R1mkZYC0kG0MkkAg2W0IkMkGzgSWgEkCXlSnKcKmAakpiVKnH1/tiQkRDEWMsBiZIBJCEktCITCCySQiBAJMsgjcoSFoymFhAYEvIRJAYQFpIDCIBRbmB1sZDAYAvx9EAMkECWjGLCYAhEhggGQiQxrQEtBaNA0AiSS2pkgS0IEEdYH//2Q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780928"/>
            <a:ext cx="28860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195736" y="630002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Milton P. Jr. </a:t>
            </a:r>
            <a:r>
              <a:rPr lang="en-US" dirty="0" smtClean="0">
                <a:sym typeface="Wingdings" pitchFamily="2" charset="2"/>
              </a:rPr>
              <a:t> educationnow@yahoo.com.br</a:t>
            </a:r>
            <a:endParaRPr lang="pt-BR" dirty="0"/>
          </a:p>
        </p:txBody>
      </p:sp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AutoShape 9" descr="data:image/jpeg;base64,/9j/4AAQSkZJRgABAQAAAQABAAD/2wCEAAkGBhQSERUUExQWFBUWGBcYGBgYFx4XFxkWGBgYGBcYGhUYHCYfHBkjGhcYHy8gIycpLCwsFx8xNTAqNSYrLCkBCQoKDgwOGg8PGiwlHyQsLCwsLCwsLCwsLCksLCwsLCwpLywpLCwsLCwsLCwsLCwsLCksKSwsLCwsLCwpLCwsLP/AABEIAMIBAwMBIgACEQEDEQH/xAAcAAACAgMBAQAAAAAAAAAAAAAFBgMEAAIHAQj/xABIEAACAQIEAwUFBAcFBwMFAAABAhEAAwQSITEFQVEGEyJhcTKBkaGxFELB0QcjUmKS4fAzcoKishUWJDRTwvFDY9Jzg6PD4v/EABoBAAMBAQEBAAAAAAAAAAAAAAECAwAEBQb/xAAxEQACAgEDAwIFAwIHAAAAAAAAAQIRAxIhMSJBUQQTMkJhcfCBkbEz0RQVI1JiocH/2gAMAwEAAhEDEQA/AByWqmW1W6JUoSuYQiFusNupwteEVgkYSpQlYBUoFALK6pW3dVuq1Iq1gEPd1nd1Zy1nd0AFR1gVt9n8qkvJoat27U0UZg44UVo2Eov9lqS9w4gA9ZrWAAPhjUD4fyo6cLUZw1GzC+bFeGzRxsJUFzA+VazAUWBNW7NmpzhIq1Ywoo6kYjtWqspbqzbw46VaSyOlDWgFJbVe9z5URCVhWhrBQMbDnpUD4Y0VdaguCtrYaBT4WoWwtXcdfCKW6ecfOgtzjR5BB/iY/RKOoNFk4WtDhhVJuMHqv8LH6xUTcVb9r4IPxY1tQaCAwwrPs46VTXGsRudiZgD6CiaDSinYKIO4HSsqzlrKICyi1KFrRRW7PAJPIT8KUc9itTS1jO2azCo2XqSBPwmtMP2tX9kx5NJ+BArU/AaGjlUqjSqWFxi3EDqZB93qKuWdqBmYordRWKKkVawpgFexWwFe5aBiJ7cijHAMErnxCfBO53zKPoaGEUW7NXwDr+wR81P4UAPgI/ZwLgWBBUacvb/nV/F8ITKm5GhidPEdQee8VTbEDvU9w/zLV7DcZs3gVt3AxtlVcayrZhoZHVW+BpAFS9wMMfD4T6aH+elDl4OCrGfEGA8vZZvwFNNthofIf186GYVx+sH74+jj8axrA9jgLNvC9OfTpsNRVe/wZpPhIjedBpvrTZYUT8fqtZi0EXB/XiQVrZkc5x+GymDuDW1m3VjtBbBvT5D5gVllaLYxvbWp1FaqtSAUtgMrU1sa1NExG9QXKnYVE60xgRxeyzWyECluQacvypYfD4n9iyvun6mnZ0qBrI6CmQUJ32PEn79tfRB+Ve/7OxHO/wDAAfhTb3Q6V5lHlR/QNi3h+D3TGa8xHPzHQ9aOraipiwHMfGvC6/tD4imFsiy1lbG8n7S/EVlagWS1HiPYb0P0oVc44yiSo+JqI9oidMm/nR0MoDLNhelYcJroKo2uNJvluctNPwq7hOKpcMBWBmNTU/bmPqQzDBIEJGgAJ8JjYTyMVF2euMS2ZidBEkwNddKFYki2dQdRyb3eVWeA8QBuhQp8QjU7c/w+dO4tu6FGhVqQLQrE8XKXCoUGI1nqAelV73aYoJKA+jfyoaWxRgivYpcs9rSxgW/838q1/wB8f/b+f8q2iRhkNF+zdoH+FvkQKRX7XRE29xPtfyq5wz9IHcie5zbj249qD0/drOEgPg6C2HBvII5n5MtQdn8IAuJgD/m7m3+A/hSvw/8ASN3t+2BYgswX29BnYCfZ5U48ESPtg6YptPVVNRlFrkULpglIEjkP+2gWHw4z3I5ER/EopotjT3H6D8qWsO361/Q/Iuf+2jVIBZsWDyJ5/hWq8L7qERnylJ8TFjJZifE2sa6DkIFX7Q299bYseG03SAfQgflUmzHPuMA94J6D5afhW1iveO/2p8iR8z+dZhdaq+Byyoqh2g4qcPZ7xUzmYiSORPIHp0q8by9Rp50F7bqDhNs3jECCZIViNAQTttNCPO5krdC8v6QbpaDbVIBmWJIjfNoI/rrXi9s77We8CwYc8isIRJ3BjWPUH1pWCQxJYox+7lCyeQgHmQPrXl3EzbyyoABiAAxnUyRrBgjXXXpFW6eyG9trkOYbt1iblxUm2uZgJIMCTEnWp+P9psTh7gUOrArm1SGGpBBGYiZB2JHmaS69e4SZJJPUmT8TVaRMYl7W4wiZVQQxnJAOVSxg8zArV+P4s73lGqg6AAZlL6mOQEHzIpeu3maMxJgACTMAbAdKjijRqCb9pcQf/VPwH5VC3G7x/wDUb5flVGsiiEtHi17/AKjfGtDxK5+23xqvFeRWMOXCb+Gayhu3AHjxTcYGQSNprKTJrKINI94q34PeKp2k8Q9RV7EP4Dp0+oqlbvARvv0H50SjAFjDMBoDG1EOGuFuKNRsNevuq63CigYhzueW0nkZqlh8CFcGWMEHcCSDz0oRvuT0uy3iuLi79yMo5uNeukDpyqfs7iZvLoBr59PMmocbwJEVWDMZnmPXp51vwW2FuLA+8NZ/ClSfc65vHXSt/wBQzxI/rz5qv41SxJVtGJA6hc3uAka++rfFT+uHmg+rUMx3NumUT6zRic7JcPkDALnPI5gPkAT8zWg4e8klGA6kRVfBk5h61O2PuSQHI15AD6Ci77GSNr+GLEZVLacgTzPStnwhCw3g1HtaVFexLjLDsJBmDHPyr2/mC6sSSFO8861hou8GtBb1o5gSLiac/bWuwcOYd7jgNP1y/HIJPxmuK8KJ71NSfGvP94V13s5jhdv8Qyg5e8Ug9SFZG05aqTXNn5QrQ22dvj+P5Upq8X3H/wBT6Mfxprw50Hqf+6lPF/8ANn+6x/ytU3wKGrFzb3/jV17Oazl55RHrGlJOIuk4zAEOVB70QNiQgeI55vZ+FG+LcYuWmwr22RrLXLdi6JBylyqggg6GSZ6QNNTEJ9hlEUeMXc10nz/AVvhFkHWNDr0031qpiFc2rV5xDXA2YbQyuyTH7wTN/iq3w4/17qu+DdiMWSv3nJgMA2UKSF1GillDNqQJ2JGkg0O1Y/4NFaDN5PaOb7rEjUCQCenIUTZmDQgQewYIOkTnBKyFgZMu4kN6gdxzCsyIVYXGUu8NqGCywGnMAEafGatHZpitalRz1sIfG3dFSQ4UKwCgAEOSoBOm+4Hw1FYm2AqkGRAkxAkyYn89dNqeMX2ZXEut3DraClR4SSIu6lswCmd033g9dVlOApkR2OcMCOgV1d1YT972QZ89tKtKUd3XIIQltFsDTXlSXcIRcZLYkA/AflWjoVMMIIoDuLR5RTsvg0u4lEdQykPIO2iMRt5xVXBWwwcEScsjnt/Qq/2P/wCbSDHhuf6GpZSpNga2Gu92ew6kRYTZp3jlG5/qa1t8DsaxYt6dRPLcb0SOYGc33T92Y1EaDnXgRiWIfePujoKhFuUtS4JN0q7gteAWGD/q1EM0Qo9I220+dRjgoL+G1h8mbmnijNry9aKWbD6w/wB5vuj9o1HbRgg8ewn2Pf1q0cqbpCtPycyu+0Y2k/WspvPYm3/1H+C/lWU+pFdaLd1JRvShoGtWMOp17wZ+njYQNeURt51HdxNv7qR8fxanKls3cysDuPmJGtULepq2LZILAkSu2m0bbeVVEuRy+JrA3osX7pyFTyckejSSPj9azhw8QPmPrVnE4Qd0H5kifny91UrDGR+Qov6AV9wxxo/rU/un5H+dDsQJDDWCFO06qWj61b4pfVriBWUmCCAwJGoiQDpQzi2KyWiwEnSPf+FJHgLRvhkg1q5GY8teZH50sYbjTq8tBHMQB8D5UQZ7qKGFvwaATJYgxExsT+NG6GphjEuDl16/1tVfE3z3b5dW8IHkJjn03qQnMiEAjfQ7jaQR1maLcK4SjqW3nLI6EHX4iPhQZkAOFXrttv1hzCJBB1BEHeiXB+KOMRa/WXINxHfVjmIfNsWCknq3UnaiQ7PratXHvNqFeDrAAB8R6k7+WnOkgYwNchAQpbKM2pgnSQOflRhv8QJpfKdW4t+l/EJee3ZwyG0hhs7RcYkScpVio9rT2uXWAoszMol00AmSAPZG07a9dd6nbgMNbW2wIYw0aQIBJ3JiC25OoAqr2pwHcMmU5lYMAT7WjZiDy3YGRHSoqNfYOlVtyF8a73MPh7dvNmtd4WKaEKykELGssCdqWsHw8pJVWCsyLEGMwJJIHWBS5iLtwXO8LMGmQ4Os8iG9IrovE+0I+z2meVuOqMVgySVBcDpBI0Pw6nTXcybSoqcK4r3WHcNHh7phrsApRhoDrmJNW8H29RRHdufeBQThXELCD+ydrgmf1ZdRMx4JjY6ZhVD7ehP6yyUUTraUhifPvNI9IotJi6R5Hau1cyhIDNoqkgANIK5hIGjAe6etQpiGsMBdvWMqsSsMqnxBhquYEr4hoNutKnDOK2ywt21cA5iS7DzOyiiBv20JLFUEbnSa2mjLZUWrnF1wpa6jq4aR3aMDLE+GIJgb6mYkgVQw/aY3bgsYiyLS3DClZlGbRTHqdx1q9ewneICtssqtmLKFgQp3Y76GYE7DSoMNge/vWwFkqweegWCPdmgeZI5a0t06KpalqJ8V2dVEATW7BiBOaJaPI9PXnVvsxg8vePcSLkrqV8cGdJieQohj73d5WbcHYjllZT9ZnyoXxbijtZAtMVzkSy+0FgyAeRkASOUxT7XYttqiLtJwqxaPeKmR2000Vp1Ph2B05R6GZoHwPCPYvC6oS4AGABuBDqI5g1JwG1eXEra7y49t1cuCZAhTDgNIBmIPOpcXgTbcodco3jcHUHQVmlK74EkmukL3ON3CZNg7RpeTr5gVovHmE/8ADvr0uWzyA/a8qCZV8q97keVaMIpUibh5DVrtEQNcPe3Y6ZDuxP7fnVbEdp0S3D2rq6RJVYmP71DTa/qahvYdCPHOnU6fOl9uMbYygpOgoe3GH6XP4R/8q8pPuYNAYzk+iyPrWU9I3sobb2PVLZc7DTTcnaBS8nHATqsDrM/KKO2+AXbmFRymZTqQAcwySsx0ImhuK4cjAFAM2WPL1PnRlJJ0VjFtDBgxmQx0+o0odl1o2vZdlQKLgLBQNZAJA8j+FAFZldkZcrLuOY6c6aXSrYq3dBt769wFkZtNOe5/CgnEiy2mKgzttyJ1NS3scVT46gkHT0MUBOOZ58R3/r1pIzUuBpQceShbsMpBAIMyCNwQeVdBwGHS/hACFF2Jkk665tR0ggaDShHB7D3WS2RBYkhiP2QSZHUCTA3pq4n2fW0BdRspXQk6QCApIgQAeY0Amhq8jNJVuL3C+yC3bjswChGIGUmGfQjf7gBk9ZA61sxNtLuZSBaYKzDUaE5cpPtA9OUiYq1f4ibYk3yATshzesxy9ao8c4s1zDd2CHSVgj2omYOoMgkcvfFLWtbm1aXaAl7ijACFAA5k5zrqZg7kyaaOznFQEJafFqIHu126UvcM7PliAdA2k6fIfgddtN4L2eHuhCIhaF2AJJYFphVBJMRsKGSTqocjwxrmfAz4u9bv2nH3XDITsQI19/5UoW8EEQqIJAgkCDMiCBzhvXbpEi7/ABdpaGZD+xlDAaQZkSDoalsYhnbwXSZImFjUzrBnoSYGwo1JpWLcYt0O93ClbQuYdLYLoMw8WdQwk5CWKlgeUDb3UuY3jLXMuaPDOWNIJ3M76iOfKr2FsHDvbd3D+C6WZnJChTbiJjLoxGgEzz0pc4nebEXZtgIlxztOkgSGnnoW0geI7VpRaezBGu6PbuPRiM0mDvAbXTUExzorw8i9c7wsZRCIYQZzSTBPMEa+RoNxrg3cqCpnMNfUa7ek0Y7NYQLYW6Sc7Zl1MbeFYHoZnyoSrTaHVqdMr8Z4ibFwtbOtxQPQA6EjnuRvQXC8RuO8M05yFk8i2k+ETHuPpTTj+zFu4rXWdgfZWPEAQ2uYHWBDAifpBG9neEpbxiG6yuFYwVnLmE5TqAfajlQhGDXG4rfU2iVuyOIwlwPdVcniXMrBhMbHYj4VmE4Wl/O7hj4iF30VdNh5zXScdws4i33ROWYJMTlI1Gkjn+NK1zgzYZsmYsD4xAywduZPNZ/rRsjkg4lFvcrdgmaxiL1hiTaIDKDqMy5QdOXhYA9Y8qYsDg7WCW47uqgsQCxiEBOUf3jufQVR4Fwlla5ehiXgDTTKsnwgakHST1FCMdGIxhS7OVAAq+o1NNfTqYKuTiiHjHGvtd9VtkZfCoBhJGmYywkmZ28tDTJjeC23tsEEE6hjLEsOZk7HYxpQHivZhWzZBBGvM/ExH/iqP+8N6zaU95rp7Rkc53mDKkUimvAzxST5GLAcJXDgs5LXMstHQchOkfCforC+qvcJuFs/i/WaNO2/09K1xPaZ7oi44YGJiCdNRoADuKEpxINcGsIRzjfXWj8W1bAa0bt7hO4UMmYHLXNPu0NSYVgVEMp/8+dL926xPhiQxMwJksYj3VrZutIQmSIK7mGH3QFBnN7MdSPOmUKdoRy1KmOGDS1mi60AjSDHi03kHlNCO2UB0RABbCgjqWO5ZusRpyrpfBeGW7NsBVAYgFiQMxJGoJHTaBpVDjvZnv7meVykCQw5jTSPd8KbehIpWciZ+gHwFeV0wdh7P7M+e3yrKagjRhmCIBEAAADyAgfShfE+HodrasTuD4d+YIEg6z51fc/taAfOoBJ16n+Z90CgD6gzjPEWtZBlBdhMCTAB0gASZPlyoJj79/EkAWllQdAVDx5kmdDy0HUVR4jxS4l57TS+UndyGgkkCQdRBB161rheLtbjILiwdNQ3rGvOanJyZRVX1LGN4NcMqoaQCCIzH4qPppVLg/A3S7leI3Gmjagc9Rr1o/w3tQ99lRRmJ6qwA6mQxEDrTLw3sMrpcupdJvs2Yg6INzkC7ga+0Z2G2tInXSuR1zclsAcOgtG3ceJViSPMsV+h+tbdo+12Ga2UkmQwy5ZMxpPKJIMzyq5fw/d2MTcvJlbDqPCw0YvmABBnUkL5GfSuZIqky5gkSIG/QDlWxpvng2Wr2J/tCkNlJBkRDECDqdNhEEe8UwcE7Ofar/dW2Yqkd5cDyqidgVjMx1gep2BpQvCDA5fWur9lO1Nu3hEUWGnci2JLsTqxEjxaDXmI20FW2XJPd8BnEdjFGlgi3oPCQWBIG+aZB89deVWezfZx0fvboEr7K6HXaSR8qhucec906qwtus6gg5vvJJGXMsgEa89qvcP7Qq27BdYOaFIgDWZg6z/WlLUNX1KXPR9Ch2+7HpisM9wIO/RSytHiMCchPMEaCdiR5zxTAWmZjlbII8RE6KdNhqZmI5zX0WvHLJQ5rtserjqeU+lchu8PtW3ZVURm5bEAyp05RBpcmRQFhic9kBu0GPdltWzMoHzNp4wSkTBIkZdfdRPhXAcRb7gnDv4jrIgBSDLNOg8Kz4thHUUz8J7SWrfg+z7ZZKHLmGm7asSI2222roWAxNq/bVlAZGDDUctVII6zIPoaMZKaNUobtHJ8RhTiBbtoPE7KJ3B0I1+JPu6VWxdjuT9ncXVZv1gzQAczwyqRuBp728hXV+F9nbGGYlAS8RLEHKOg0H5mN6pcb4bhFW6W7prpRvbcPc0BICi4xZADqAsbTWhjpbjZZ6n0nO8OWCsCxK940TvLAsxJjqJ97eVD7Ny2xyh9QPEMo0jfWevlRbApbdyCSfE7bwsAKqgRrJLEyDsv72lwdnbYJNvw5hrMtOw3LaaCj7Ep3KJNZ44+lljgPahu/WwC16YzsT7AECcx3OoBG+o86eDg0eCyqxG0gEjrvXOuHcLWxcK2yFYgFZZTcbUydcpCyI3Oo5c2PD4fELqb2vTVx6HMfoBWpx6WjalLdOg1jcVbtg52C+p1gRsBrA8utcsXGIuL7wkspYqSSNV+6eWmnnpTle4fexV1bRKDQ5mUk5VJEsUO3SJ1JonhP0WYRTL57ohYVyCJG5IAG/Tag9Utuw6cYq+4Cw7eBojKBEzMjkdD6fCkrifA8Rc7+9ZQm2B4ogsFeQDk9ogxuBpXWe1HZgeG5aQBAMrKBAAHstA0gDwnpC1P2O4MbZe8RGZQijqAZJ9OQ99ThFwnRbJJThZxXGY62RBtEOAQ5zBh7LbCNBJ33oVhcM2XOFDRO+w5D11NfQnbDs/axFh1a2M5EBgBnHSGI6wKSeHcDttaUEA5cn3Q05QAse8A6datOWkhjx6zmFzBuGkjLPX3U29h+xDNc7+4YVCMkfefyPQbz/QLca4QjMtxlmLg0ETAaTrtBFHH7Qt3mQWxPLx6ERIIkaAjXnvSe7Grk6Q0sTWyQTxVgi2TbUZgPj5Ejb1oO3a60UAOdTppCnXY+0ddfKgvG7l24SxJCkSq5iY5yNBr86Vr+PA9vMJ19kwfeN6Hu6t4boMcUUupjvc7VLOltyOsqPkNKyklyq6Ozq2hI00kSBv0IrKbVP8AEDTD8Y6cGzC0oJaN4Yzrv1+Qoo7STr+ArnHBu0N+wAoK3kAjKTsOinRh6ajyo9/v5aIOdblpuemYe4iD8qqSYudokzY696ge9UtyKgt8OYBTLKG28XzgGo7d4XLmcjxPcuz11UFddzB5VctKAdGnQkjxeEmNIaB8BSPYaO+wz9grBWzcJMzcYAx91fwLE06cLxfd3AZ0Oh9D+R/GlzgFjJh7QGsrnka63CX+WamXsuUdyWPjTQDbfSRrrB5cpHu8lasnqLj5OylHHuUv0w2nOEs2xE3b4Unl4UdlBPmTP+GuQ3cFctAB136jaSdPLVTX0bx/hNrGWGsXZAYggj2lZdVdSeYP1I50vWv0ekBVuXlZQYY93qVExEkw0+o191evLUuDjiovk4Z9jZ7mWQCTEnQe810jhmCVAqXdYUA7gggRB26bjyoVj+zaHixw1qWT7RbTUycptK96T5S2tdK452HRrISwSr20hGmToIUMT7QJgdddIoTi2tgRlTA9rBplEISOsuPmTBqQcNBEAFfeT/qNKOGv4m1lJuqNdQFYk+REx8Qa8Hbty0MH3jwAamJ+74tgdPKp2muP2oe2ntL97GS/2fYiQ6k9CpUHykMY9aXb3A2RsrkKYBEHOvPZ4GbY8tPOrNrtdZbRmKnox/8AlBo2ONIy2gqpcCgxLhcp3MllA1gGZ+HOE3HjgtGWRPyLrcDxWWLVosDvLqnwzGflTbwfiAwlm2t0922USgXPGktMcpnarVriAI2j0IYfEUJdkOIDXFJtzqdNWjSQTHIaetUWSMV0tEG5SvUghiv0g2QsqjufQAb6HMdRy5UgMXui5eBICmCer3ZBX+DOT5R1o3xfiklgciJPhzeN4jlrrrrsaGcS4yBY7pBkVQlyICll8XjWBrqsHNBlhQ1vIi2NPG05UuO4Os8NZ1zZ7i6wMsEaR90gmdak+yXVPhxC6cmTKesEhh9Kt8IvlrCkKACXgzzzEdPIVXx9z9WsnL3hLHyBlt/QRQw5Hbi1wSbc5Sd7FTGC8CneJavZmyrJJ1gtHjGghTzqxbx2IT9XbRbR02bwhTzyq0VBxTA3Gt2O6RmOYeyP3SPa2G+5otwvgmLt/wBpYeGyksWSRIAAILyYOn0qze1pb/cNU9La/YY+x3FbeBVziHH6wqTdO4jQLA+5qSAOZO86O+A4/Yvki1cS5G5VgwBIkCR5VyvifZYXIL50K6jQx8CI51v2PwN3B3yc6taYa8mzAypjbYkb9Omgxz2phyQ3uKOyqa8kVRs8Q0BOgPy9elTX8QB748+tdBA8vWmbbz89fy0pe4j2WPtWVkR4k5gjmP65eel692rsW8q+IvEkKIjpJJAkjXSi2Cui4quJh1DDrBEx60rqXSPFyh1CpgeyjIGa6As+wu7DqxPnpp0HnQ18IBIYQw+IB0iPQnb3EV0R7IPKg3aLB2zZJbQqZBk7kCEPVW2jap5MMZRoeOVuW5zHtAxDhnIyhBlKzldSAcwMSdCB5bHWoU4FZxSKQ7QN1yqHB6HmPdvUvbXBtctLkg5HLp1XMPGoPQwpjqPOlG3Yvw7kZcgkBhJOhJysp6j51PHGMKUQ5IvuMt39H1pjLXbxPUkE6aDUidq8oVa+1FQQywQD7bjcTtWV07+Dnr/kBQ/TT0/PervC+HoxzuRIIUTqCYJ9kAk8/LSqVMXZPjLWA4AUhsphp5T0I61KTpcnVX0PLGGtKIS2DPMwFnodZk7e17qJW+xl25MWltht9YWP7sSPnRTDcU764ixbstJCuAFgwfvRMnb30xpg7wWDdBP92D/pqUYXumCU9OzVATG4K5YsEkpuqjICAoM66segA051S4UzB0QkKsiTqSVO4gc4J93zZzwLOIu3HeeU5V6xuW/zVH/u5lfMh66N59G/P40vs6d4oMcy4bL1jE2wbZRlm3lJWRng+BpnxEeICTuTzmjOO49YUQbqk9B4ztGoSfLeNqAf7BXWSTPwmI291VOGcItNfurdJK2wDlPhX2gCSBA2iP73lXUtXgl0eSxwu/hrV25ezqz3GLAAF7gz5e9gKuYA5F3/AGdPNys4xHVihmMsyCpGxEhgDqDPwoHfxdnD2z3ahZk6ADQ9SxAjSI8qX8b2izK62mkkOM/MIxBARvQQSOQHuV5UtikcDkrQK7RYdkxFzSAzF16FWMz8Z94NBb4EEkCVBYGNQQpgijXafiNp7eGKuWuJbW3cQAypCrJ1A+9I0nlSxjsYO6cz91h7yIGv+IfEV5zxtZG4+Tu1ReOpeDXh/FTe0ZEZTOpHSNIM9egra4uFDQVNtuqMV/0kfSh/Zr2R5ZvmEqvxS8Q46Ev9E/Ecq9DU9VHn6IqCkF8BiD3zhMUVRe7K95DTI8QJbKdD0POpuJcX0IOIzx/0wF0nWSCx2n7wpSdM0wNBr6V5d4c6gEjoY9RNH24c6UJrl5YdPEjbyh7TWg6ghmRpdSPaBMFgZmdaE4+8CxytIyxPXxD38qOcD7a3LeEu4Nlt3LV0QO9BJtmdSjctywB2YkjcyCxoCOxT2Src5iVIieYEz7hVGkt0KntTGngR/wCBQ+V0/wD5G/KrFzs4MQUzuO7URlG5MRJOkR76qcAVe4UXWCiGKqi5mOZi4Bbb70QP5VHh+DXLl1nVntASWIYoxYxlAAjMY1iPdrXHHDNOTT5ZTEluvI5YXCLbHhEaATzIG0mvOJ4y4to5CRqDoenQHnSvwV773Lq28SYt93GdA+bMsmSMrCCIoq13GKIa3ZvD9xyjfC4I+dNGGWDtbhk8cuT3D9qLy6Fw/Vbqz9Yb50V4dxSzekPFg6alhkMSSMzRlPkeg15Uv3+LqB+vw962OZKZ0/jUkUrYiyb5LkFU3VQdAvI68/P8Irp1xmmpRpk9Lh8MjslntXg5FsYqwSsADvAfdmJg+41cv8QVuRIALeEGI15rM89BqelfO12wRvRrsr2tuYNsupst7aabaglTurQTtoeYNFbC9zpfHri3gl2zDKAVLowI0IIBjYiTv1iinZftMVC2bkDL7D9ROqn97XTrEbxPMMZ2oZb73sMptKAiMkKoZcsB2VBlljJ0205bNXBsG74VDcDJdJJdSNCpZipXWQcuXSpSi1LVEsnFx0s6wL2eY0I3+AOnuINDsYgdSrag7zStwrGtbuoBorFQwLfdE+8kctoI5gxTO2LB+98d/fFVhLUhJx0MSuN8P7n2tbZOjdJ5Hp67UpE9NpMf16RXTeM8XsW1/WuokERGZmHRUGvvOlcux+NtqzFZCZtJ9qCQBIBPOuP1GF/Kdnp8t/F+5tWVo12DBBn0P5VlcWiXg69UfKFUNU+Dt57ip4pY5VymDmMQP/OlVBRLs4B9rsTyefeA0fOK9dHmy4J+HJeJZfCzozJkcQxy8jOk77jlTJwf9IzWnNvE22AWAxAkp01BgiOWnkeVRYTBh8TxCxsWa3dQ9GIkH4us+RNLOAsOuIZVfuyUzaCQYI0I586FRQqlKSp7/nk6Pa/SNac/qreYdTcCn3KA31r212qu3cRaSRYtZ1zbAsBq2e4+ymCIWN96S8DYt4iQ623ZTBZRlP8AEus1j2UtNlW/csno47xD6c/jUmp30yX2KxWNK5Qf3Tv/AKOvPxC2de9t+64v4NQ/7Xhxczi8gaIJVxJGmhiZGg+ArmBxt1bi2wLd8uCVNtspMSSDOgMCYq/hrNwg5bF8P0OQL5+MsKLyZV8poYcL+f8A8HHtHxLDnDsqurMSp+8SYYH2iOnnSjb4qFJAlmOyqMzesDYeZgVXxWFcQLzgBtSiasQHtggudYys2wA03qtjOLGzNu1aFmN5HiPn095LUjxOb1T2KLKsa049/q+CrxviV22YyhCYJMhnAPn7IOnKd6qcWGVLSAmCs6nk2WPkoqti7rXA7MSxAGp15gfSiF/gN66guIpKjIkkqJbUkKS3iiRMbSJ3E1jGGPjY55ynke+5P2dtQsnYqW90KNfhTH2l7BPa4YmMuSrjKO75gXWks55GSoyjadddAZ7Cdk0TE2bd51ZlGZkIInLmy6HQqWWfMLtFdN7R8C+14O9hz7TDwk7Zgc6mfURRUd3IWbpKJ8/dl8Mj5c/hUsc5Bg5QJgb9DuOdedpOIl9RbRQfZAXZfuyeZold4BcwpZQpzeyQRDKeenP3aGl/EYe+zeJXPlBj4D8KKmmZ45Il7F9nWxmKFoIHlX9okKvhMOSCCQpIMDfbnXacV+iLDJaQ4dSt62sB8x8ZjxZwTHi8tuW0UpfovsWsMyO5m67QRuRm0A+Os/yrteeR/X9TW2mmgNODTOD3banQqOYIKiQdiPlFarYthSqjKCCNNN946TRXtngu6xt8AQGYXPXOoJP8Wagi3D614knLFJxi2e7jSnFTrlC7xHhndXXObMLgDAn2gV9oE/DXzoRa7SYm3CpdbQnQnPOu0PPT50x9oG8Vv+7c/wD10vYHh04heYjOfiQB8RXsYcjliUpcnjZ8ajlcYjMMVevKlq8R4vG+VYkLsuh11g+4VHZ4oIylQBIAH7ugH4H/AA0Z4JcRruUxmiQOcbN9RVjiHYtPbV9ZJObT4T60Fl3pjSw7WgO/B7dwMQCcsfkJ6E7xO3zS8bhIulYAiZ6af186fbfDe5OYnbfaB8Nz59ekVFwfsz9uxWe4ctgEB2G55hVGk9SRyj311KrIuDugLh+wuOa2rLhrjI6WnBVcysp1HiXSYbb1rpHA0udyq3kIYADWJ0HkZBrqmD4altQijwqAAOgACgfACg/ajg4K50Hi8uf9aUs3NK4cmgoN1IUMOik6tkj9rT4cvnV1MvJgfeCflQO9iYOn5j8apO5mvO/zGS5R3P0KfEhpv2FYEMoYHcESPgaX8d2Kw9zYNbP7p0/hYEfStW7RXEIUhWAHMQT6kEa6b1T4jxp7pIHhT9kdP3m5/IeVdn+Jg42cXs5Iugfi+y1ouf8Ai2HpaLD+JTBrKB3cBiJMYm6ByAYwB03rK3vR/LG0T/GKk1b4Pdy4iyelxP8AUBVHNWyMRqNwZHrVzWO/E75s8SZhvcw6keo8B+EfKl/HqVxFuNMylfmR+NEeJ8XW/i7F1QQhW4ozCCd32k6SdPWg3E8WWxCMdACpHoT/APzSveQFtH9Qxwyx3TiHLKdAGjTnuOtWe0tgZA8THTfWo2tkCTpG3ryq9xPxYcEcoPzBqMtpJl4PoaE4she0VaSWg7giSI/GmW3iL6Dw3ngwNYbQnqwJHuNJSNBXyI+Rpvw2LVyMrBtRsdd+Y/MVSakt0yUJRk6ki9j+HgJoTMEkzJMjnO8kAe+qNjEo9le8yjKoALeW8fKmW9es2VVrx0JCqIzAnckjaAOtT8R7NWXtkIq2mQnKQoAJI22nKSTttvXN7unn9y8lu9Io8B7PLiXyAkW8rO79LSeJyojUwIExqw3poxl9VFt3TLaRT3NgEjcAjM28KrKWO7M7ftSsvZbg/wBlsX5c5/sziV5AMh8M7nzPyqjxl/tVyyiZsq2lDkrl5nMQuYxIyiJ5UryKTfg6sOF6de6d9v7/AIwlwFrwxT37rOt2SrgMMuh0XKpggDSJIg+8vydvwBraLEbENAJHqCQPj+avZtB7aNbBm2EsvpE5VHdkGTIyg25/9tZ3pvwfAbWRcyKTAkxvpqapi9yS6Wc2aUPmRQs3cNjspxDC1fOhjRDBMZWbygaxPSiI7AWACSSzfdJgAefh3J2n4VYTgeG/6Vs+6aIYW1btLFtQoE6DQSYnTbkK6Y4389HNLIvkbE9sNZtKzt/aIdyZPhPnzpnwHaRb93JaU5UEuzQBrIVVAJliZPoD1Fc64/8A21xAC2ViJ68zz6mJ6g1Y4DirllCqNEmY0OsADccgBXKsqxyo7JYdcb7k36YsMyNh7ymM+e02k+IeNNIP/ue6kHCYy46XHZlm2ikZhEiQoEjbcAab10TtZimxWGFq7HtKwYLqCoI28wSPQmlLB9m2S1eUaqwRc7KQs+IjVc0H2THl76teDJeojD3cbW+24k4zjnfuPDlCoY1nUx5Dyojw+4BZLyCfZGokSdjz3PPrQu/wO9hryqyB2KsVysIOUiTJjboRV6zbuYx7aWrJD2zrmPhQjmzbwCPZA1I8qaoqCjHgknJycpcjD+jhQOKNnRbiG0EcsJyhwSSv7JkAek+tO/GeFm2zIwzWpOWfaCknKf3hEaitOy/AVw85ozuQWaIkgAD3ACmLhvaC0cYMI8MWts4B1UFSIEHmVzn0Q1K/cdF1F446hGudmkOniZm9lZkz6CuhdjuyYw1hA6gPOaN4OkE9W0mjFjB21bMiInmqgEz6CrocASTFWjirnc555r42Nl51DiLeYEe4es1ubwC5j9Kx9v6086qQOV8dwfd3XA2OoEfdJkfOR7qDEGmHt3IdCCRIcaEjQZGXY9HNcl4v2oxFu66rcMCIBVW5A7kTXlZvROWR6aPTx+qUcachk4haxGcm2QV08Mjfn4Wgc+tULvELtvW5bgdSIH8Q8PzqC3x1wuYs0mDoQ2pjSDHMxoKH8c4813DEMoEssdSsNBOscq6seKGlRa3RzTyS1NpqgmOOKfu/5lNZRM4gc7c/wn5mso+xj8g93J/tObLUgqFWrbNXQTTDPELQSxh2Xk2noV1+lQ4vhjv4raO7AjRQWIA8gCQNq8xthPstt0usWEl7ZMhTmyggbrIg86PcF401lGN1QF9qUMkbDVTqaCVAk7L3DezGIunS26jmWBXT301X+xi9wVKuBlgsGDDUQZBj5UB/3rRUzKzNpICoST00IHzrMJ+kdWEM5Q81KlT5ezp8aNI2trg5zxXhjYe61piCV5jbXUb+VNfCMCjXEYKASJkCNwOmlBu1+PF7EZgI8C6nnqddz1+VMvZM5lVj91B8vP3UmT4R8K6g/wATwyPZZLgOQ5ZIEldfa920+dT4RkyqqMCAABLSYAgb6mpbJ5HmB/P8qr8W4OHUG1ltuDuBCtI2YLB5b8vOa8mXU6b2OyM1Hei6mFmZ6c63wnAxOihQdyBBPw99KP8AtLE2rqWh42dcwhgZBzaeLLB8B6/OjNrtpetwLtvKOrLlH8RhfgTXTh9NolcwZPVao6YOhzs8Oy2oAnQkCSPQAERy3mjQdSB4TsAAV28vYNK3D/0lWYGa3HKQfD5anT50awvazDPqIHnlH1rvg4Rb6ufO38nLPXNJJceN/wCAq5AECOkabem1ZZbKsnTcn03+lBOKdpCqu1pFaAq2wR7Vxz7ZPK2g35kk7ASaj8YvOmRnXUQ0IFnr5ifxpc3qceJbu/sbFgnN+PuCLq52LH7xJPqTP41PhRlrfJUvcGvAUm3Z7Do0xWsVtw9NSrCUYQ3kRqrDUaqddxpI50R4XwNrpzNKp15nyX8/rRjE4JUNsIBC5tBvsDJ6+vnXdhwzf+o+P5OOeWF6BfPZ3CC3N2ybtz/qTD5mA0DKQbaREASOep1PnAezdvDqcqxJJMksdT+02pjbWjqYYtpESQB5CNNOWx+VXhYS2BMT5mB8dhXd7bkkuEc7lGDb5YJxeDuFD3SgtHhk5VnlJ6elJXDf0fYl8SDiGZQzFrl5DBkCRlO6HQBTELHx6kDIk6epH12pd4p2gk5bRgft9fTy8zRkoYVbZouWZ1Q1ZG3zKQPw8+dVcVfFtTcImAT7wNhO0+VJq3DuC2bqCdf8U1Pdxd1rZRnbKY0Jk6ajxHWKWPqV4C/S+GW7PEXRcwYg+vM76bVZ7LM903L9xmYaokkkGPbMHzge5qWeJ47KkDVth60c4L2jW1aS2U8KqBo3xMEDUkk786TFk6upls8G41FA/wDSiMtyz0If4gL+EVwXtA037vqB/lAruv6QuJJiEtG2GLI50IAOUrB1mNwprjPF+BXDcZ8jBWcydJALbhd4AZZ31O9dGuLns+xxyi1jpruVMdjwbRQqyNpofIjY+6tuJr4bS/vKPw/GpeNPKKp5sB9ai4s0ta0jxfitMTG/vqyh+HxEqDWVCjq1ITK2rysroOUtWR+qb+631WiuI/sP/tj/AE15WUJAj3JcGP1Vv+4KzHWgbZJAJA0kbVlZSj9gBaH0b6Gnfsh/yp9D+NZWUub4RsHxDevte/8AGpSdB6j615WV5L5Z0CbinP8AtRBJgMAPIG2SQPeSfeaclNZWV7OL+mvsjhn8TAvbDBolnOqKr/tBQG/iGtBuHuTYzz4v2vvfHevayknwBbB3hGIaB4j8TTMuqyd6ysrw83LPdh8KPBRG2sss66j6ivKypYuQyHFxFVggZmkA+uvIVlZX1XY8BG+H9j4/U0Kx+IYNozD2tiR9wVlZWHXJS7M/r7xS9+tXKxy3PGsgiDDSJ1Pxq1x20BfeABtsP3RWVlcWX4P1OuH9T9CgNqq4k6VlZXKdqFzEtNz3H8KIWNhWVlJ8xpA7j5hTHl9aBYxyttQCQMw0Gg2H5V5WV2Yfhkeb6j4kUuI2wUaQDGokTB6+tK+P/tbVeVlD03DGz8oNodB6D6VlZWV0HKf/2Q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563" name="AutoShape 11" descr="data:image/jpeg;base64,/9j/4AAQSkZJRgABAQAAAQABAAD/2wCEAAkGBhQSERUUExQWFBUWGBcYGBgYFx4XFxkWGBgYGBcYGhUYHCYfHBkjGhcYHy8gIycpLCwsFx8xNTAqNSYrLCkBCQoKDgwOGg8PGiwlHyQsLCwsLCwsLCwsLCksLCwsLCwpLywpLCwsLCwsLCwsLCwsLCksKSwsLCwsLCwpLCwsLP/AABEIAMIBAwMBIgACEQEDEQH/xAAcAAACAgMBAQAAAAAAAAAAAAAFBgMEAAIHAQj/xABIEAACAQIEAwUFBAcFBwMFAAABAhEAAwQSITEFQVEGEyJhcTKBkaGxFELB0QcjUmKS4fAzcoKishUWJDRTwvFDY9Jzg6PD4v/EABoBAAMBAQEBAAAAAAAAAAAAAAECAwAEBQb/xAAxEQACAgEDAwIFAwIHAAAAAAAAAQIRAxIhMSJBUQQTMkJhcfCBkbEz0RQVI1JiocH/2gAMAwEAAhEDEQA/AByWqmW1W6JUoSuYQiFusNupwteEVgkYSpQlYBUoFALK6pW3dVuq1Iq1gEPd1nd1Zy1nd0AFR1gVt9n8qkvJoat27U0UZg44UVo2Eov9lqS9w4gA9ZrWAAPhjUD4fyo6cLUZw1GzC+bFeGzRxsJUFzA+VazAUWBNW7NmpzhIq1Ywoo6kYjtWqspbqzbw46VaSyOlDWgFJbVe9z5URCVhWhrBQMbDnpUD4Y0VdaguCtrYaBT4WoWwtXcdfCKW6ecfOgtzjR5BB/iY/RKOoNFk4WtDhhVJuMHqv8LH6xUTcVb9r4IPxY1tQaCAwwrPs46VTXGsRudiZgD6CiaDSinYKIO4HSsqzlrKICyi1KFrRRW7PAJPIT8KUc9itTS1jO2azCo2XqSBPwmtMP2tX9kx5NJ+BArU/AaGjlUqjSqWFxi3EDqZB93qKuWdqBmYordRWKKkVawpgFexWwFe5aBiJ7cijHAMErnxCfBO53zKPoaGEUW7NXwDr+wR81P4UAPgI/ZwLgWBBUacvb/nV/F8ITKm5GhidPEdQee8VTbEDvU9w/zLV7DcZs3gVt3AxtlVcayrZhoZHVW+BpAFS9wMMfD4T6aH+elDl4OCrGfEGA8vZZvwFNNthofIf186GYVx+sH74+jj8axrA9jgLNvC9OfTpsNRVe/wZpPhIjedBpvrTZYUT8fqtZi0EXB/XiQVrZkc5x+GymDuDW1m3VjtBbBvT5D5gVllaLYxvbWp1FaqtSAUtgMrU1sa1NExG9QXKnYVE60xgRxeyzWyECluQacvypYfD4n9iyvun6mnZ0qBrI6CmQUJ32PEn79tfRB+Ve/7OxHO/wDAAfhTb3Q6V5lHlR/QNi3h+D3TGa8xHPzHQ9aOraipiwHMfGvC6/tD4imFsiy1lbG8n7S/EVlagWS1HiPYb0P0oVc44yiSo+JqI9oidMm/nR0MoDLNhelYcJroKo2uNJvluctNPwq7hOKpcMBWBmNTU/bmPqQzDBIEJGgAJ8JjYTyMVF2euMS2ZidBEkwNddKFYki2dQdRyb3eVWeA8QBuhQp8QjU7c/w+dO4tu6FGhVqQLQrE8XKXCoUGI1nqAelV73aYoJKA+jfyoaWxRgivYpcs9rSxgW/838q1/wB8f/b+f8q2iRhkNF+zdoH+FvkQKRX7XRE29xPtfyq5wz9IHcie5zbj249qD0/drOEgPg6C2HBvII5n5MtQdn8IAuJgD/m7m3+A/hSvw/8ASN3t+2BYgswX29BnYCfZ5U48ESPtg6YptPVVNRlFrkULpglIEjkP+2gWHw4z3I5ER/EopotjT3H6D8qWsO361/Q/Iuf+2jVIBZsWDyJ5/hWq8L7qERnylJ8TFjJZifE2sa6DkIFX7Q299bYseG03SAfQgflUmzHPuMA94J6D5afhW1iveO/2p8iR8z+dZhdaq+Byyoqh2g4qcPZ7xUzmYiSORPIHp0q8by9Rp50F7bqDhNs3jECCZIViNAQTttNCPO5krdC8v6QbpaDbVIBmWJIjfNoI/rrXi9s77We8CwYc8isIRJ3BjWPUH1pWCQxJYox+7lCyeQgHmQPrXl3EzbyyoABiAAxnUyRrBgjXXXpFW6eyG9trkOYbt1iblxUm2uZgJIMCTEnWp+P9psTh7gUOrArm1SGGpBBGYiZB2JHmaS69e4SZJJPUmT8TVaRMYl7W4wiZVQQxnJAOVSxg8zArV+P4s73lGqg6AAZlL6mOQEHzIpeu3maMxJgACTMAbAdKjijRqCb9pcQf/VPwH5VC3G7x/wDUb5flVGsiiEtHi17/AKjfGtDxK5+23xqvFeRWMOXCb+Gayhu3AHjxTcYGQSNprKTJrKINI94q34PeKp2k8Q9RV7EP4Dp0+oqlbvARvv0H50SjAFjDMBoDG1EOGuFuKNRsNevuq63CigYhzueW0nkZqlh8CFcGWMEHcCSDz0oRvuT0uy3iuLi79yMo5uNeukDpyqfs7iZvLoBr59PMmocbwJEVWDMZnmPXp51vwW2FuLA+8NZ/ClSfc65vHXSt/wBQzxI/rz5qv41SxJVtGJA6hc3uAka++rfFT+uHmg+rUMx3NumUT6zRic7JcPkDALnPI5gPkAT8zWg4e8klGA6kRVfBk5h61O2PuSQHI15AD6Ci77GSNr+GLEZVLacgTzPStnwhCw3g1HtaVFexLjLDsJBmDHPyr2/mC6sSSFO8861hou8GtBb1o5gSLiac/bWuwcOYd7jgNP1y/HIJPxmuK8KJ71NSfGvP94V13s5jhdv8Qyg5e8Ug9SFZG05aqTXNn5QrQ22dvj+P5Upq8X3H/wBT6Mfxprw50Hqf+6lPF/8ANn+6x/ytU3wKGrFzb3/jV17Oazl55RHrGlJOIuk4zAEOVB70QNiQgeI55vZ+FG+LcYuWmwr22RrLXLdi6JBylyqggg6GSZ6QNNTEJ9hlEUeMXc10nz/AVvhFkHWNDr0031qpiFc2rV5xDXA2YbQyuyTH7wTN/iq3w4/17qu+DdiMWSv3nJgMA2UKSF1GillDNqQJ2JGkg0O1Y/4NFaDN5PaOb7rEjUCQCenIUTZmDQgQewYIOkTnBKyFgZMu4kN6gdxzCsyIVYXGUu8NqGCywGnMAEafGatHZpitalRz1sIfG3dFSQ4UKwCgAEOSoBOm+4Hw1FYm2AqkGRAkxAkyYn89dNqeMX2ZXEut3DraClR4SSIu6lswCmd033g9dVlOApkR2OcMCOgV1d1YT972QZ89tKtKUd3XIIQltFsDTXlSXcIRcZLYkA/AflWjoVMMIIoDuLR5RTsvg0u4lEdQykPIO2iMRt5xVXBWwwcEScsjnt/Qq/2P/wCbSDHhuf6GpZSpNga2Gu92ew6kRYTZp3jlG5/qa1t8DsaxYt6dRPLcb0SOYGc33T92Y1EaDnXgRiWIfePujoKhFuUtS4JN0q7gteAWGD/q1EM0Qo9I220+dRjgoL+G1h8mbmnijNry9aKWbD6w/wB5vuj9o1HbRgg8ewn2Pf1q0cqbpCtPycyu+0Y2k/WspvPYm3/1H+C/lWU+pFdaLd1JRvShoGtWMOp17wZ+njYQNeURt51HdxNv7qR8fxanKls3cysDuPmJGtULepq2LZILAkSu2m0bbeVVEuRy+JrA3osX7pyFTyckejSSPj9azhw8QPmPrVnE4Qd0H5kifny91UrDGR+Qov6AV9wxxo/rU/un5H+dDsQJDDWCFO06qWj61b4pfVriBWUmCCAwJGoiQDpQzi2KyWiwEnSPf+FJHgLRvhkg1q5GY8teZH50sYbjTq8tBHMQB8D5UQZ7qKGFvwaATJYgxExsT+NG6GphjEuDl16/1tVfE3z3b5dW8IHkJjn03qQnMiEAjfQ7jaQR1maLcK4SjqW3nLI6EHX4iPhQZkAOFXrttv1hzCJBB1BEHeiXB+KOMRa/WXINxHfVjmIfNsWCknq3UnaiQ7PratXHvNqFeDrAAB8R6k7+WnOkgYwNchAQpbKM2pgnSQOflRhv8QJpfKdW4t+l/EJee3ZwyG0hhs7RcYkScpVio9rT2uXWAoszMol00AmSAPZG07a9dd6nbgMNbW2wIYw0aQIBJ3JiC25OoAqr2pwHcMmU5lYMAT7WjZiDy3YGRHSoqNfYOlVtyF8a73MPh7dvNmtd4WKaEKykELGssCdqWsHw8pJVWCsyLEGMwJJIHWBS5iLtwXO8LMGmQ4Os8iG9IrovE+0I+z2meVuOqMVgySVBcDpBI0Pw6nTXcybSoqcK4r3WHcNHh7phrsApRhoDrmJNW8H29RRHdufeBQThXELCD+ydrgmf1ZdRMx4JjY6ZhVD7ehP6yyUUTraUhifPvNI9IotJi6R5Hau1cyhIDNoqkgANIK5hIGjAe6etQpiGsMBdvWMqsSsMqnxBhquYEr4hoNutKnDOK2ywt21cA5iS7DzOyiiBv20JLFUEbnSa2mjLZUWrnF1wpa6jq4aR3aMDLE+GIJgb6mYkgVQw/aY3bgsYiyLS3DClZlGbRTHqdx1q9ewneICtssqtmLKFgQp3Y76GYE7DSoMNge/vWwFkqweegWCPdmgeZI5a0t06KpalqJ8V2dVEATW7BiBOaJaPI9PXnVvsxg8vePcSLkrqV8cGdJieQohj73d5WbcHYjllZT9ZnyoXxbijtZAtMVzkSy+0FgyAeRkASOUxT7XYttqiLtJwqxaPeKmR2000Vp1Ph2B05R6GZoHwPCPYvC6oS4AGABuBDqI5g1JwG1eXEra7y49t1cuCZAhTDgNIBmIPOpcXgTbcodco3jcHUHQVmlK74EkmukL3ON3CZNg7RpeTr5gVovHmE/8ADvr0uWzyA/a8qCZV8q97keVaMIpUibh5DVrtEQNcPe3Y6ZDuxP7fnVbEdp0S3D2rq6RJVYmP71DTa/qahvYdCPHOnU6fOl9uMbYygpOgoe3GH6XP4R/8q8pPuYNAYzk+iyPrWU9I3sobb2PVLZc7DTTcnaBS8nHATqsDrM/KKO2+AXbmFRymZTqQAcwySsx0ImhuK4cjAFAM2WPL1PnRlJJ0VjFtDBgxmQx0+o0odl1o2vZdlQKLgLBQNZAJA8j+FAFZldkZcrLuOY6c6aXSrYq3dBt769wFkZtNOe5/CgnEiy2mKgzttyJ1NS3scVT46gkHT0MUBOOZ58R3/r1pIzUuBpQceShbsMpBAIMyCNwQeVdBwGHS/hACFF2Jkk665tR0ggaDShHB7D3WS2RBYkhiP2QSZHUCTA3pq4n2fW0BdRspXQk6QCApIgQAeY0Amhq8jNJVuL3C+yC3bjswChGIGUmGfQjf7gBk9ZA61sxNtLuZSBaYKzDUaE5cpPtA9OUiYq1f4ibYk3yATshzesxy9ao8c4s1zDd2CHSVgj2omYOoMgkcvfFLWtbm1aXaAl7ijACFAA5k5zrqZg7kyaaOznFQEJafFqIHu126UvcM7PliAdA2k6fIfgddtN4L2eHuhCIhaF2AJJYFphVBJMRsKGSTqocjwxrmfAz4u9bv2nH3XDITsQI19/5UoW8EEQqIJAgkCDMiCBzhvXbpEi7/ABdpaGZD+xlDAaQZkSDoalsYhnbwXSZImFjUzrBnoSYGwo1JpWLcYt0O93ClbQuYdLYLoMw8WdQwk5CWKlgeUDb3UuY3jLXMuaPDOWNIJ3M76iOfKr2FsHDvbd3D+C6WZnJChTbiJjLoxGgEzz0pc4nebEXZtgIlxztOkgSGnnoW0geI7VpRaezBGu6PbuPRiM0mDvAbXTUExzorw8i9c7wsZRCIYQZzSTBPMEa+RoNxrg3cqCpnMNfUa7ek0Y7NYQLYW6Sc7Zl1MbeFYHoZnyoSrTaHVqdMr8Z4ibFwtbOtxQPQA6EjnuRvQXC8RuO8M05yFk8i2k+ETHuPpTTj+zFu4rXWdgfZWPEAQ2uYHWBDAifpBG9neEpbxiG6yuFYwVnLmE5TqAfajlQhGDXG4rfU2iVuyOIwlwPdVcniXMrBhMbHYj4VmE4Wl/O7hj4iF30VdNh5zXScdws4i33ROWYJMTlI1Gkjn+NK1zgzYZsmYsD4xAywduZPNZ/rRsjkg4lFvcrdgmaxiL1hiTaIDKDqMy5QdOXhYA9Y8qYsDg7WCW47uqgsQCxiEBOUf3jufQVR4Fwlla5ehiXgDTTKsnwgakHST1FCMdGIxhS7OVAAq+o1NNfTqYKuTiiHjHGvtd9VtkZfCoBhJGmYywkmZ28tDTJjeC23tsEEE6hjLEsOZk7HYxpQHivZhWzZBBGvM/ExH/iqP+8N6zaU95rp7Rkc53mDKkUimvAzxST5GLAcJXDgs5LXMstHQchOkfCforC+qvcJuFs/i/WaNO2/09K1xPaZ7oi44YGJiCdNRoADuKEpxINcGsIRzjfXWj8W1bAa0bt7hO4UMmYHLXNPu0NSYVgVEMp/8+dL926xPhiQxMwJksYj3VrZutIQmSIK7mGH3QFBnN7MdSPOmUKdoRy1KmOGDS1mi60AjSDHi03kHlNCO2UB0RABbCgjqWO5ZusRpyrpfBeGW7NsBVAYgFiQMxJGoJHTaBpVDjvZnv7meVykCQw5jTSPd8KbehIpWciZ+gHwFeV0wdh7P7M+e3yrKagjRhmCIBEAAADyAgfShfE+HodrasTuD4d+YIEg6z51fc/taAfOoBJ16n+Z90CgD6gzjPEWtZBlBdhMCTAB0gASZPlyoJj79/EkAWllQdAVDx5kmdDy0HUVR4jxS4l57TS+UndyGgkkCQdRBB161rheLtbjILiwdNQ3rGvOanJyZRVX1LGN4NcMqoaQCCIzH4qPppVLg/A3S7leI3Gmjagc9Rr1o/w3tQ99lRRmJ6qwA6mQxEDrTLw3sMrpcupdJvs2Yg6INzkC7ga+0Z2G2tInXSuR1zclsAcOgtG3ceJViSPMsV+h+tbdo+12Ga2UkmQwy5ZMxpPKJIMzyq5fw/d2MTcvJlbDqPCw0YvmABBnUkL5GfSuZIqky5gkSIG/QDlWxpvng2Wr2J/tCkNlJBkRDECDqdNhEEe8UwcE7Ofar/dW2Yqkd5cDyqidgVjMx1gep2BpQvCDA5fWur9lO1Nu3hEUWGnci2JLsTqxEjxaDXmI20FW2XJPd8BnEdjFGlgi3oPCQWBIG+aZB89deVWezfZx0fvboEr7K6HXaSR8qhucec906qwtus6gg5vvJJGXMsgEa89qvcP7Qq27BdYOaFIgDWZg6z/WlLUNX1KXPR9Ch2+7HpisM9wIO/RSytHiMCchPMEaCdiR5zxTAWmZjlbII8RE6KdNhqZmI5zX0WvHLJQ5rtserjqeU+lchu8PtW3ZVURm5bEAyp05RBpcmRQFhic9kBu0GPdltWzMoHzNp4wSkTBIkZdfdRPhXAcRb7gnDv4jrIgBSDLNOg8Kz4thHUUz8J7SWrfg+z7ZZKHLmGm7asSI2222roWAxNq/bVlAZGDDUctVII6zIPoaMZKaNUobtHJ8RhTiBbtoPE7KJ3B0I1+JPu6VWxdjuT9ncXVZv1gzQAczwyqRuBp728hXV+F9nbGGYlAS8RLEHKOg0H5mN6pcb4bhFW6W7prpRvbcPc0BICi4xZADqAsbTWhjpbjZZ6n0nO8OWCsCxK940TvLAsxJjqJ97eVD7Ny2xyh9QPEMo0jfWevlRbApbdyCSfE7bwsAKqgRrJLEyDsv72lwdnbYJNvw5hrMtOw3LaaCj7Ep3KJNZ44+lljgPahu/WwC16YzsT7AECcx3OoBG+o86eDg0eCyqxG0gEjrvXOuHcLWxcK2yFYgFZZTcbUydcpCyI3Oo5c2PD4fELqb2vTVx6HMfoBWpx6WjalLdOg1jcVbtg52C+p1gRsBrA8utcsXGIuL7wkspYqSSNV+6eWmnnpTle4fexV1bRKDQ5mUk5VJEsUO3SJ1JonhP0WYRTL57ohYVyCJG5IAG/Tag9Utuw6cYq+4Cw7eBojKBEzMjkdD6fCkrifA8Rc7+9ZQm2B4ogsFeQDk9ogxuBpXWe1HZgeG5aQBAMrKBAAHstA0gDwnpC1P2O4MbZe8RGZQijqAZJ9OQ99ThFwnRbJJThZxXGY62RBtEOAQ5zBh7LbCNBJ33oVhcM2XOFDRO+w5D11NfQnbDs/axFh1a2M5EBgBnHSGI6wKSeHcDttaUEA5cn3Q05QAse8A6datOWkhjx6zmFzBuGkjLPX3U29h+xDNc7+4YVCMkfefyPQbz/QLca4QjMtxlmLg0ETAaTrtBFHH7Qt3mQWxPLx6ERIIkaAjXnvSe7Grk6Q0sTWyQTxVgi2TbUZgPj5Ejb1oO3a60UAOdTppCnXY+0ddfKgvG7l24SxJCkSq5iY5yNBr86Vr+PA9vMJ19kwfeN6Hu6t4boMcUUupjvc7VLOltyOsqPkNKyklyq6Ozq2hI00kSBv0IrKbVP8AEDTD8Y6cGzC0oJaN4Yzrv1+Qoo7STr+ArnHBu0N+wAoK3kAjKTsOinRh6ajyo9/v5aIOdblpuemYe4iD8qqSYudokzY696ge9UtyKgt8OYBTLKG28XzgGo7d4XLmcjxPcuz11UFddzB5VctKAdGnQkjxeEmNIaB8BSPYaO+wz9grBWzcJMzcYAx91fwLE06cLxfd3AZ0Oh9D+R/GlzgFjJh7QGsrnka63CX+WamXsuUdyWPjTQDbfSRrrB5cpHu8lasnqLj5OylHHuUv0w2nOEs2xE3b4Unl4UdlBPmTP+GuQ3cFctAB136jaSdPLVTX0bx/hNrGWGsXZAYggj2lZdVdSeYP1I50vWv0ekBVuXlZQYY93qVExEkw0+o191evLUuDjiovk4Z9jZ7mWQCTEnQe810jhmCVAqXdYUA7gggRB26bjyoVj+zaHixw1qWT7RbTUycptK96T5S2tdK452HRrISwSr20hGmToIUMT7QJgdddIoTi2tgRlTA9rBplEISOsuPmTBqQcNBEAFfeT/qNKOGv4m1lJuqNdQFYk+REx8Qa8Hbty0MH3jwAamJ+74tgdPKp2muP2oe2ntL97GS/2fYiQ6k9CpUHykMY9aXb3A2RsrkKYBEHOvPZ4GbY8tPOrNrtdZbRmKnox/8AlBo2ONIy2gqpcCgxLhcp3MllA1gGZ+HOE3HjgtGWRPyLrcDxWWLVosDvLqnwzGflTbwfiAwlm2t0922USgXPGktMcpnarVriAI2j0IYfEUJdkOIDXFJtzqdNWjSQTHIaetUWSMV0tEG5SvUghiv0g2QsqjufQAb6HMdRy5UgMXui5eBICmCer3ZBX+DOT5R1o3xfiklgciJPhzeN4jlrrrrsaGcS4yBY7pBkVQlyICll8XjWBrqsHNBlhQ1vIi2NPG05UuO4Os8NZ1zZ7i6wMsEaR90gmdak+yXVPhxC6cmTKesEhh9Kt8IvlrCkKACXgzzzEdPIVXx9z9WsnL3hLHyBlt/QRQw5Hbi1wSbc5Sd7FTGC8CneJavZmyrJJ1gtHjGghTzqxbx2IT9XbRbR02bwhTzyq0VBxTA3Gt2O6RmOYeyP3SPa2G+5otwvgmLt/wBpYeGyksWSRIAAILyYOn0qze1pb/cNU9La/YY+x3FbeBVziHH6wqTdO4jQLA+5qSAOZO86O+A4/Yvki1cS5G5VgwBIkCR5VyvifZYXIL50K6jQx8CI51v2PwN3B3yc6taYa8mzAypjbYkb9Omgxz2phyQ3uKOyqa8kVRs8Q0BOgPy9elTX8QB748+tdBA8vWmbbz89fy0pe4j2WPtWVkR4k5gjmP65eel692rsW8q+IvEkKIjpJJAkjXSi2Cui4quJh1DDrBEx60rqXSPFyh1CpgeyjIGa6As+wu7DqxPnpp0HnQ18IBIYQw+IB0iPQnb3EV0R7IPKg3aLB2zZJbQqZBk7kCEPVW2jap5MMZRoeOVuW5zHtAxDhnIyhBlKzldSAcwMSdCB5bHWoU4FZxSKQ7QN1yqHB6HmPdvUvbXBtctLkg5HLp1XMPGoPQwpjqPOlG3Yvw7kZcgkBhJOhJysp6j51PHGMKUQ5IvuMt39H1pjLXbxPUkE6aDUidq8oVa+1FQQywQD7bjcTtWV07+Dnr/kBQ/TT0/PervC+HoxzuRIIUTqCYJ9kAk8/LSqVMXZPjLWA4AUhsphp5T0I61KTpcnVX0PLGGtKIS2DPMwFnodZk7e17qJW+xl25MWltht9YWP7sSPnRTDcU764ixbstJCuAFgwfvRMnb30xpg7wWDdBP92D/pqUYXumCU9OzVATG4K5YsEkpuqjICAoM66segA051S4UzB0QkKsiTqSVO4gc4J93zZzwLOIu3HeeU5V6xuW/zVH/u5lfMh66N59G/P40vs6d4oMcy4bL1jE2wbZRlm3lJWRng+BpnxEeICTuTzmjOO49YUQbqk9B4ztGoSfLeNqAf7BXWSTPwmI291VOGcItNfurdJK2wDlPhX2gCSBA2iP73lXUtXgl0eSxwu/hrV25ezqz3GLAAF7gz5e9gKuYA5F3/AGdPNys4xHVihmMsyCpGxEhgDqDPwoHfxdnD2z3ahZk6ADQ9SxAjSI8qX8b2izK62mkkOM/MIxBARvQQSOQHuV5UtikcDkrQK7RYdkxFzSAzF16FWMz8Z94NBb4EEkCVBYGNQQpgijXafiNp7eGKuWuJbW3cQAypCrJ1A+9I0nlSxjsYO6cz91h7yIGv+IfEV5zxtZG4+Tu1ReOpeDXh/FTe0ZEZTOpHSNIM9egra4uFDQVNtuqMV/0kfSh/Zr2R5ZvmEqvxS8Q46Ev9E/Ecq9DU9VHn6IqCkF8BiD3zhMUVRe7K95DTI8QJbKdD0POpuJcX0IOIzx/0wF0nWSCx2n7wpSdM0wNBr6V5d4c6gEjoY9RNH24c6UJrl5YdPEjbyh7TWg6ghmRpdSPaBMFgZmdaE4+8CxytIyxPXxD38qOcD7a3LeEu4Nlt3LV0QO9BJtmdSjctywB2YkjcyCxoCOxT2Src5iVIieYEz7hVGkt0KntTGngR/wCBQ+V0/wD5G/KrFzs4MQUzuO7URlG5MRJOkR76qcAVe4UXWCiGKqi5mOZi4Bbb70QP5VHh+DXLl1nVntASWIYoxYxlAAjMY1iPdrXHHDNOTT5ZTEluvI5YXCLbHhEaATzIG0mvOJ4y4to5CRqDoenQHnSvwV773Lq28SYt93GdA+bMsmSMrCCIoq13GKIa3ZvD9xyjfC4I+dNGGWDtbhk8cuT3D9qLy6Fw/Vbqz9Yb50V4dxSzekPFg6alhkMSSMzRlPkeg15Uv3+LqB+vw962OZKZ0/jUkUrYiyb5LkFU3VQdAvI68/P8Irp1xmmpRpk9Lh8MjslntXg5FsYqwSsADvAfdmJg+41cv8QVuRIALeEGI15rM89BqelfO12wRvRrsr2tuYNsupst7aabaglTurQTtoeYNFbC9zpfHri3gl2zDKAVLowI0IIBjYiTv1iinZftMVC2bkDL7D9ROqn97XTrEbxPMMZ2oZb73sMptKAiMkKoZcsB2VBlljJ0205bNXBsG74VDcDJdJJdSNCpZipXWQcuXSpSi1LVEsnFx0s6wL2eY0I3+AOnuINDsYgdSrag7zStwrGtbuoBorFQwLfdE+8kctoI5gxTO2LB+98d/fFVhLUhJx0MSuN8P7n2tbZOjdJ5Hp67UpE9NpMf16RXTeM8XsW1/WuokERGZmHRUGvvOlcux+NtqzFZCZtJ9qCQBIBPOuP1GF/Kdnp8t/F+5tWVo12DBBn0P5VlcWiXg69UfKFUNU+Dt57ip4pY5VymDmMQP/OlVBRLs4B9rsTyefeA0fOK9dHmy4J+HJeJZfCzozJkcQxy8jOk77jlTJwf9IzWnNvE22AWAxAkp01BgiOWnkeVRYTBh8TxCxsWa3dQ9GIkH4us+RNLOAsOuIZVfuyUzaCQYI0I586FRQqlKSp7/nk6Pa/SNac/qreYdTcCn3KA31r212qu3cRaSRYtZ1zbAsBq2e4+ymCIWN96S8DYt4iQ623ZTBZRlP8AEus1j2UtNlW/csno47xD6c/jUmp30yX2KxWNK5Qf3Tv/AKOvPxC2de9t+64v4NQ/7Xhxczi8gaIJVxJGmhiZGg+ArmBxt1bi2wLd8uCVNtspMSSDOgMCYq/hrNwg5bF8P0OQL5+MsKLyZV8poYcL+f8A8HHtHxLDnDsqurMSp+8SYYH2iOnnSjb4qFJAlmOyqMzesDYeZgVXxWFcQLzgBtSiasQHtggudYys2wA03qtjOLGzNu1aFmN5HiPn095LUjxOb1T2KLKsa049/q+CrxviV22YyhCYJMhnAPn7IOnKd6qcWGVLSAmCs6nk2WPkoqti7rXA7MSxAGp15gfSiF/gN66guIpKjIkkqJbUkKS3iiRMbSJ3E1jGGPjY55ynke+5P2dtQsnYqW90KNfhTH2l7BPa4YmMuSrjKO75gXWks55GSoyjadddAZ7Cdk0TE2bd51ZlGZkIInLmy6HQqWWfMLtFdN7R8C+14O9hz7TDwk7Zgc6mfURRUd3IWbpKJ8/dl8Mj5c/hUsc5Bg5QJgb9DuOdedpOIl9RbRQfZAXZfuyeZold4BcwpZQpzeyQRDKeenP3aGl/EYe+zeJXPlBj4D8KKmmZ45Il7F9nWxmKFoIHlX9okKvhMOSCCQpIMDfbnXacV+iLDJaQ4dSt62sB8x8ZjxZwTHi8tuW0UpfovsWsMyO5m67QRuRm0A+Os/yrteeR/X9TW2mmgNODTOD3banQqOYIKiQdiPlFarYthSqjKCCNNN946TRXtngu6xt8AQGYXPXOoJP8Wagi3D614knLFJxi2e7jSnFTrlC7xHhndXXObMLgDAn2gV9oE/DXzoRa7SYm3CpdbQnQnPOu0PPT50x9oG8Vv+7c/wD10vYHh04heYjOfiQB8RXsYcjliUpcnjZ8ajlcYjMMVevKlq8R4vG+VYkLsuh11g+4VHZ4oIylQBIAH7ugH4H/AA0Z4JcRruUxmiQOcbN9RVjiHYtPbV9ZJObT4T60Fl3pjSw7WgO/B7dwMQCcsfkJ6E7xO3zS8bhIulYAiZ6af186fbfDe5OYnbfaB8Nz59ekVFwfsz9uxWe4ctgEB2G55hVGk9SRyj311KrIuDugLh+wuOa2rLhrjI6WnBVcysp1HiXSYbb1rpHA0udyq3kIYADWJ0HkZBrqmD4altQijwqAAOgACgfACg/ajg4K50Hi8uf9aUs3NK4cmgoN1IUMOik6tkj9rT4cvnV1MvJgfeCflQO9iYOn5j8apO5mvO/zGS5R3P0KfEhpv2FYEMoYHcESPgaX8d2Kw9zYNbP7p0/hYEfStW7RXEIUhWAHMQT6kEa6b1T4jxp7pIHhT9kdP3m5/IeVdn+Jg42cXs5Iugfi+y1ouf8Ai2HpaLD+JTBrKB3cBiJMYm6ByAYwB03rK3vR/LG0T/GKk1b4Pdy4iyelxP8AUBVHNWyMRqNwZHrVzWO/E75s8SZhvcw6keo8B+EfKl/HqVxFuNMylfmR+NEeJ8XW/i7F1QQhW4ozCCd32k6SdPWg3E8WWxCMdACpHoT/APzSveQFtH9Qxwyx3TiHLKdAGjTnuOtWe0tgZA8THTfWo2tkCTpG3ryq9xPxYcEcoPzBqMtpJl4PoaE4she0VaSWg7giSI/GmW3iL6Dw3ngwNYbQnqwJHuNJSNBXyI+Rpvw2LVyMrBtRsdd+Y/MVSakt0yUJRk6ki9j+HgJoTMEkzJMjnO8kAe+qNjEo9le8yjKoALeW8fKmW9es2VVrx0JCqIzAnckjaAOtT8R7NWXtkIq2mQnKQoAJI22nKSTttvXN7unn9y8lu9Io8B7PLiXyAkW8rO79LSeJyojUwIExqw3poxl9VFt3TLaRT3NgEjcAjM28KrKWO7M7ftSsvZbg/wBlsX5c5/sziV5AMh8M7nzPyqjxl/tVyyiZsq2lDkrl5nMQuYxIyiJ5UryKTfg6sOF6de6d9v7/AIwlwFrwxT37rOt2SrgMMuh0XKpggDSJIg+8vydvwBraLEbENAJHqCQPj+avZtB7aNbBm2EsvpE5VHdkGTIyg25/9tZ3pvwfAbWRcyKTAkxvpqapi9yS6Wc2aUPmRQs3cNjspxDC1fOhjRDBMZWbygaxPSiI7AWACSSzfdJgAefh3J2n4VYTgeG/6Vs+6aIYW1btLFtQoE6DQSYnTbkK6Y4389HNLIvkbE9sNZtKzt/aIdyZPhPnzpnwHaRb93JaU5UEuzQBrIVVAJliZPoD1Fc64/8A21xAC2ViJ68zz6mJ6g1Y4DirllCqNEmY0OsADccgBXKsqxyo7JYdcb7k36YsMyNh7ymM+e02k+IeNNIP/ue6kHCYy46XHZlm2ikZhEiQoEjbcAab10TtZimxWGFq7HtKwYLqCoI28wSPQmlLB9m2S1eUaqwRc7KQs+IjVc0H2THl76teDJeojD3cbW+24k4zjnfuPDlCoY1nUx5Dyojw+4BZLyCfZGokSdjz3PPrQu/wO9hryqyB2KsVysIOUiTJjboRV6zbuYx7aWrJD2zrmPhQjmzbwCPZA1I8qaoqCjHgknJycpcjD+jhQOKNnRbiG0EcsJyhwSSv7JkAek+tO/GeFm2zIwzWpOWfaCknKf3hEaitOy/AVw85ozuQWaIkgAD3ACmLhvaC0cYMI8MWts4B1UFSIEHmVzn0Q1K/cdF1F446hGudmkOniZm9lZkz6CuhdjuyYw1hA6gPOaN4OkE9W0mjFjB21bMiInmqgEz6CrocASTFWjirnc555r42Nl51DiLeYEe4es1ubwC5j9Kx9v6086qQOV8dwfd3XA2OoEfdJkfOR7qDEGmHt3IdCCRIcaEjQZGXY9HNcl4v2oxFu66rcMCIBVW5A7kTXlZvROWR6aPTx+qUcachk4haxGcm2QV08Mjfn4Wgc+tULvELtvW5bgdSIH8Q8PzqC3x1wuYs0mDoQ2pjSDHMxoKH8c4813DEMoEssdSsNBOscq6seKGlRa3RzTyS1NpqgmOOKfu/5lNZRM4gc7c/wn5mso+xj8g93J/tObLUgqFWrbNXQTTDPELQSxh2Xk2noV1+lQ4vhjv4raO7AjRQWIA8gCQNq8xthPstt0usWEl7ZMhTmyggbrIg86PcF401lGN1QF9qUMkbDVTqaCVAk7L3DezGIunS26jmWBXT301X+xi9wVKuBlgsGDDUQZBj5UB/3rRUzKzNpICoST00IHzrMJ+kdWEM5Q81KlT5ezp8aNI2trg5zxXhjYe61piCV5jbXUb+VNfCMCjXEYKASJkCNwOmlBu1+PF7EZgI8C6nnqddz1+VMvZM5lVj91B8vP3UmT4R8K6g/wATwyPZZLgOQ5ZIEldfa920+dT4RkyqqMCAABLSYAgb6mpbJ5HmB/P8qr8W4OHUG1ltuDuBCtI2YLB5b8vOa8mXU6b2OyM1Hei6mFmZ6c63wnAxOihQdyBBPw99KP8AtLE2rqWh42dcwhgZBzaeLLB8B6/OjNrtpetwLtvKOrLlH8RhfgTXTh9NolcwZPVao6YOhzs8Oy2oAnQkCSPQAERy3mjQdSB4TsAAV28vYNK3D/0lWYGa3HKQfD5anT50awvazDPqIHnlH1rvg4Rb6ufO38nLPXNJJceN/wCAq5AECOkabem1ZZbKsnTcn03+lBOKdpCqu1pFaAq2wR7Vxz7ZPK2g35kk7ASaj8YvOmRnXUQ0IFnr5ifxpc3qceJbu/sbFgnN+PuCLq52LH7xJPqTP41PhRlrfJUvcGvAUm3Z7Do0xWsVtw9NSrCUYQ3kRqrDUaqddxpI50R4XwNrpzNKp15nyX8/rRjE4JUNsIBC5tBvsDJ6+vnXdhwzf+o+P5OOeWF6BfPZ3CC3N2ybtz/qTD5mA0DKQbaREASOep1PnAezdvDqcqxJJMksdT+02pjbWjqYYtpESQB5CNNOWx+VXhYS2BMT5mB8dhXd7bkkuEc7lGDb5YJxeDuFD3SgtHhk5VnlJ6elJXDf0fYl8SDiGZQzFrl5DBkCRlO6HQBTELHx6kDIk6epH12pd4p2gk5bRgft9fTy8zRkoYVbZouWZ1Q1ZG3zKQPw8+dVcVfFtTcImAT7wNhO0+VJq3DuC2bqCdf8U1Pdxd1rZRnbKY0Jk6ajxHWKWPqV4C/S+GW7PEXRcwYg+vM76bVZ7LM903L9xmYaokkkGPbMHzge5qWeJ47KkDVth60c4L2jW1aS2U8KqBo3xMEDUkk786TFk6upls8G41FA/wDSiMtyz0If4gL+EVwXtA037vqB/lAruv6QuJJiEtG2GLI50IAOUrB1mNwprjPF+BXDcZ8jBWcydJALbhd4AZZ31O9dGuLns+xxyi1jpruVMdjwbRQqyNpofIjY+6tuJr4bS/vKPw/GpeNPKKp5sB9ai4s0ta0jxfitMTG/vqyh+HxEqDWVCjq1ITK2rysroOUtWR+qb+631WiuI/sP/tj/AE15WUJAj3JcGP1Vv+4KzHWgbZJAJA0kbVlZSj9gBaH0b6Gnfsh/yp9D+NZWUub4RsHxDevte/8AGpSdB6j615WV5L5Z0CbinP8AtRBJgMAPIG2SQPeSfeaclNZWV7OL+mvsjhn8TAvbDBolnOqKr/tBQG/iGtBuHuTYzz4v2vvfHevayknwBbB3hGIaB4j8TTMuqyd6ysrw83LPdh8KPBRG2sss66j6ivKypYuQyHFxFVggZmkA+uvIVlZX1XY8BG+H9j4/U0Kx+IYNozD2tiR9wVlZWHXJS7M/r7xS9+tXKxy3PGsgiDDSJ1Pxq1x20BfeABtsP3RWVlcWX4P1OuH9T9CgNqq4k6VlZXKdqFzEtNz3H8KIWNhWVlJ8xpA7j5hTHl9aBYxyttQCQMw0Gg2H5V5WV2Yfhkeb6j4kUuI2wUaQDGokTB6+tK+P/tbVeVlD03DGz8oNodB6D6VlZWV0HKf/2Q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" name="Rounded Rectangular Callout 1"/>
          <p:cNvSpPr/>
          <p:nvPr/>
        </p:nvSpPr>
        <p:spPr>
          <a:xfrm>
            <a:off x="3347864" y="764704"/>
            <a:ext cx="4608512" cy="1224136"/>
          </a:xfrm>
          <a:prstGeom prst="wedgeRoundRectCallout">
            <a:avLst>
              <a:gd name="adj1" fmla="val -68451"/>
              <a:gd name="adj2" fmla="val 89568"/>
              <a:gd name="adj3" fmla="val 16667"/>
            </a:avLst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If you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could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 change one thing about 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your country, 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what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would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 it be?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60848"/>
            <a:ext cx="1559818" cy="131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2195736" y="630002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Milton P. Jr. </a:t>
            </a:r>
            <a:r>
              <a:rPr lang="en-US" dirty="0" smtClean="0">
                <a:sym typeface="Wingdings" pitchFamily="2" charset="2"/>
              </a:rPr>
              <a:t> educationnow@yahoo.com.br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6157" y="3068960"/>
            <a:ext cx="221829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data:image/jpeg;base64,/9j/4AAQSkZJRgABAQAAAQABAAD/2wCEAAkGBhQSERUSEhIVFBUUFRYVFBYVFBQVGBYVFBgVFhQUFxQXHCYeFxklHBQUHy8gIycpLCwtFR4xNTAqNSYrLCkBCQoKDgwOGg8PGiwkHxwpKSksLCksKSwpKSkpKSkpKSkpLCkpKSwpKSkpLDUsLCwpKSkpLDU0LCkpKSksLCkpKf/AABEIAMIBAwMBIgACEQEDEQH/xAAcAAABBQEBAQAAAAAAAAAAAAAAAgMEBQYBBwj/xABAEAACAQIEAwUGBAQFAwUBAAABAgADEQQSITEFE1EGIkFhkQcyUnGBoRRCsdEVI3LSJDNiosFTVLJDRHOCsxf/xAAZAQEAAwEBAAAAAAAAAAAAAAAAAQMEAgX/xAAnEQACAgIBBAEEAwEAAAAAAAAAAQIRAxIhBBMxQVEUYcHwIqHhkf/aAAwDAQACEQMRAD8A8NhCEAIQhACEIQAhCEAIQhACEIQAhCEAIQhACEIQAhCEAIQhACEIQAhCEAIQhACEIQAhCEAIQhACEvVUdBOlB0lmpFlDCXuQdIqnSuQAN5zRJQwtPV8FQCgDIDoAbKI5yxc5UFv6QYooeb7HkkLT1peHgi4Ck392wvFpg1J7qgEeBGp+kiiO+vg8itC09bbCjN7oVh4ZRr9LRJwy3syhW62GsUdd77Hk1oWnrWIoAaVEAv8Amyj9IU8JltdFKk72G3yiiO8vg8ltC09eOGUaqqkeYEYbCobZQAfG4FoonvL4PKIWnqNSip95QD1sLSNiMKuxUEdQBJUTpZLPN4TZtRAOgHoIzUpjoPQTrQ62MlaE1WQdB6CcKDoPQSNSbMtCanIOg9BDIOg9BGosy1oWmpyDoPSKFMdB6CKFmUhNZyx0HoIcsdB6CRQsyc5NYKY6D0E7yx0HoI1FmThaavljoPQQNMdB6CKFmUhNVyx0HoIcsdB6CTqLMraE0rqL7D0EI1FkdYXggvYddpPw3DsxKk8tgL2e4v0AW1yZ1YIy0Li418pacB4aKlRSpzMveZbWFh43kTFZUAGR1qA3bNoLeFltf1l5wLEqQamUioTa+gWw6ASCvI+ODRU0vrTuD4rsPUxKoD7vdboNvUziYtX96yt1Oi+kTVxKtcMdRorXso87CRyZReQE291xoMux+ZhlF7MLMNivifMyBX4iV7tQFk2SoO6t+p01nH4kyjvA1aQt3l0UE+dtbTpRYonOoBtU+YZdTr1MCltHGYb3Wxb6mVx4iVFxetTtdgosF6AsRJGFxgtcVLI2rLb3R0J3kSWvksjBy8EjlEDu2dW8Pea3/EXhaepZNLaZW1N/l4SDRrMKrN3BSDAaOyki1w2g16yRV7TZjbS3lqT/APY6ypzNS6W15FlQT8BGuviflG6i398WJ2Y6faITiKnR/E+/4+kk1GIF/eXYE7+kmElIzTxuHkhVb+IzjwPhIlcad03HiPCTmX4O8Bvf9pArWO2h6eEsCK6uAfIyFV03k/FMNm0t0le6kbzuy1DUIoxBkHQEzsTCQQKnQYkTokEi4QhBJO4Vwhq5IVlW2UXa+7EgAWB6GSn7NMLXq0hmNk1fvd0Pp3ehG9pBwXEnpXyG1ypOgOqXK7/MyXT7S1lAAZdLWJRSRYBQQSNDYCAN/wAEN1UVELsobIM+YApzPhtt5wq8DdUzEqDlLZDmDWUBm3FtAfsZypx2qQLlbgWzctM1rFfetfYxluK1CuQkWtl2F8pABGbfUKJTNZdv41QIcBOwmhEDNTecnam85J4IHOGUUY96oyH8lhu3gM1+785OXBkVTzqx5gtlZTnu/gM97CFGgEstT+ZTIASoc6IGI1O12trHKlXIvLqBqtIaUnF6aZvE3t3pFHTFYlFJ5eIKhhqaqXqsxOylr2Es6FE0qS0yqXPeLA33+W0q8HWIUU6oapQvoV7qhztd7ay5FU0xkJ5lK1zy9h0Be0mKKcnwMq0msDTpklUbNtc3I87RqniMnunMjasqalR0LW0ixXy3ekRlb8gOZwPPTSdUVUzNYqu7G2YkDYXJA+Qi8Jj2TQjOo/I1yvzyyz90mtQKr4ZGOdyfE2IkLFY1Q6tTRlqDVy1jdv6bS1HSfod5ijvI1796rTKlUHQWv3pEpcVLNkUaE+HU+AiOJ4osrM4bmHcnQW8haaD2b8IV6hrsLrTsFG92O+kx9RKj0OniSaHYbEVaeawF9Qp39ZQYrhZw7FagZT0P6gz27DcXpgheXVHmaZA9ZE7ZcJw9agRVspt3WtqDMKyc8mt416PGa+KGXQ36Sf2d4qal1JGZRcX8Rtt1Ey/EMO1N2Q+BNvC46znCsUUqq17a2v5HQ/rNMF7MmVWmmbtwCdNDvroJX4uuL975Ajacr8VD3DDvH3WvZfnK3FM17E5rdNprUDDFcisQx2JBH+nX7yE6jwMcLkbH6RtrfKQy1DZMSYpjG2nJIEwvOQMA6DFiIEWIAoGdiROwSdgTC84TACEIQAnJ2EEDNTeEKm8IIJ9WgUyB2bkuP5bONh4sKYN4DEhDkb+bS92m1TMAl92CAxKVTStty6o8clSoqeXwmJTFLSYmmAabd0GqFdgPEhfAyDon4ccvXvV8ONFLZkQOdyB42k0VxT0UmtS3ZRmVQT4echYYctebTBqURoObltm8StO8eWkB/Mog1UXvVA4ypm6WvL4rgqmrJKEjvUjnVtalOnmACjwLTuc2L4dspbQ0kzEgeNyZHDFwWosxZtXpopVAB531isIhYF6bMr+7y0Vhfrdr2nVorfAxhlK3qLVCVBsupdj4i1pH4jjRcWpslUG7szEkn5HaXdHA5iDYUKidMxYnzMZxmFH/AKiAudS7ZiT9CZGysbr2Zji2Nar3nYk5bXPznqfsz4WfwNlOVyX1tfKToDb6TzrHYJL+A003te/jPWOwnEUde5oSFLrf3XYXI/5+s8/qLs9PpqrgncK4DjEq3rYrmU9O4VXob2I87SdxlXJIphSwVbB75ddzYb2HhLTEM2Q5Rc9CbX+sq6TVDibtTyqEAvmBvprp4azG6s3U2eTdr+E4qpepWpopUboCBa+2vkPvMGHsRPfO3WNAoOPK08HfU/X9DrNmJmPOl6NGMRnA5t2sLLbQD5xtmZAFJ7p1sDc2+cZDzoqeU9Nx4PM9nT8SaDzOsZYg/OdRLnu7+cSz9dx0meRcIYRE6YGcgRCKG+us5aCQEUDEidEECwZ2cE7BIGcvAzkgizt52JhJAGdE5OiANPvCLci8IA9SY0wchBSp76p3mVfNiNIpanLOellCvplJDuB4m1tJE4fVqBSEzFSO+F8R5npJVCnazUn1Y6ooJYDx1tEUHwvJINIAZ6XujwcgsT4kKI8mFz2NHMSNamcgLf8ApEVQpgHPTOW24Y5mJ62ljhgG93QjVi9hc+QmjwZ3NicJw9TrqX8VAstpaU0B2shGyotr/MxP4MNY5jm+QVYNlJtcA+AA/wCZU+WVN2OAi+WwRutiST84k1CxyVKYufzm/wCk7zAO62VbeNrk/UbRymHtYlbHZjuB8py0Cj49wl8jWUkDZgsT7O+1ZoYlaVViab2Rb7I1yR8gSSD9JoGTUAtnHzIF5W4LsdmxdOqhFg4YpY/WxlGXlcm3pstNRPWOIK9RBy3KW1JABv5aykwoqrUJeqzLY6FbfcmWPOeiOo8L/pKniPFXqG1rTzkz27aRjvaN2lCFaS2ZyQSDqAvmPOYHDJc5j1J+pl/x3stUqYl2S7lrtYXZvAGwGpAv4SDUwDUjldGQ9GUqfQien06Tpnl5pMQICqV1E7aIqTdJ8GKuRT1A2p38hYRqJvC8zstFXiSYQtOSRVMAkXNh4mxNvoN4UyNjoCRcgXNvKIInQIJC0J1jr0nBBA7RYfmBOhtY218DE3nIQDpM5CEgBCEIFBF02sdgdCNfPx+cROgyQN1N94QfeECxOFqFBcXZT76qSAR0NpJoYmz5qfczaZVJvbzMhByosGuCNQD+sn8JoWOfw6X1lkEmxNqm6LQLbvp3bb3NyT1kxawYXHvDfMRIdOoM110t4n9p2oNQRcnx6fSXuJios6eJDC5vm+lo3Wxqto2hG1gNfrIz4m42uegFpEer4EZT8r/cQoERiX3C+DYjEqeRRNQA2LBdj0zHS/1mm4X7MMW/+ayUR5tnPopt95pfZtgjRwVO51qk1fo2i/7Qp+s13OMw5OoqTSPQjg4TZmOH+zHDp/mu9U/PIvouv3k/HcLo0EtSpql2UEgan5neS8VxinT/AM2tTp+T1EX7EyG/EqNdW5dVKgRkzFGDAMSLC408ZmyZHJUXY8ajKxk0gy2IuJW4rgyDUX+UtWbLOXvMWrPVqyn4PwhRW5lu8uqnobjabLE0KdQZaqJUHRlVhY76EGZ3+KUqa1WLA8lc9QKQzKBc6qNjZToZDw3tMwDglar3AJK8isSANbnKpH3mnHslwYc0Y7Fvi/Z7w+pfNhKQv8ANP0yEWmY4t7IcAFLLUrpvYB1fU7DvL/zNngeI066CpRdXRhcMpuD5fOM8TcZSDLu7Ip7SPm3iWBajVqUm96m7KfC9jv8AXeRLzfe1PCJelXAs7XRiPzBR3SfO2nymAE0p2ihxpirwzTkJJzQredywEWhgCMsLRxjECQTQQi1Ai+UJFgZhHjh40y2gHIQhJIYRdJh+YE6G1jax8Dt9oiLopc2kEDFQ6+n6QkythFB9P0hFgp6dTw8Jd4BciZhsTbXWUdHcS8wp7nUeM04EcZSwRNLrrOU3I/bwjKPl13B+0mIwbbWaWjONVSDqDkMXw3hZr1UpLqajqtwdgSLn6C5+kMVhbWt4zTezTh+bGZ2X/Kpsw/qayD7FvSVzlrFssxx2mkes0EChVUWVQFA6BRYfYCSHuUYK2ViCA1r5Sdjbxt0kdjHaDXvPCvmz2JLg8ZxHZiopxKYrDVsRiqjXo11p1HVtNCGXujXwba0s8F2ar4PguNWuuR3yVAMwJAUpvl2Pd28xN7x/tthcF3a1Xv6Hlopd7Ha4Gi38yJmuJdrk4hwziFSmjIqUygz2ubANmsNt9vKWrkppHk9LtTiqY7mKrqOgqv8AvGsV2pxVTR8TWYedR/3lc2s4El6ijjeXyemey3hxr4PG0s2U1WpoWtmtnSpra+u8teAeznG4JqgpVMNUSoACX5gIGovlynwJ0vr1mW7FdqRgsFiXUrzebQNNWDZTowa5Fhseomz4Z7VqtSgcQ2BPKRsjulUaEWJyqy3Oh6+Uqd3wd+fJqOA9naWAoLSp6mxzuRY1HtfMfSwHgI7jUzN8vvOV+L069CnWosGRwSpHmpBBHgQTt4WnaBuLmVFsTB+1Dh98GG/6dRW+huv/ADPJbz3ntphc+FrL1ptb5gZh9wJ4LeasPKM2byKigYi8Uol9FJ28cp2ieUZLwBynUXHSQ4s5bSI95yT8XTUhcq2IAB8zIwwjE6CRqwpoZtHRSsLxaYU2vDltOdGdbIVTN43it44uYQNPMY0Y2RFnYs0ogoZOrGyEmPYc2IMbyRS6RQtEysuvp+kIVlufT9BOyuibRnqMtcBU0sZU09pKwtaxmzE6OMitFo6W1B+kewlaxB26229Jyml9RvEE2NiNeomp8mTwaPG4QsiuNprfZfhLCu56onpmY/qJiMHiu5kBvcz0X2c07YdzrrUP2Vf3MxdRcYMv6XnKbEHSR6FQlnRWytl7ptexsbG3jrraKepYSuw9Yis1vhF/XTT1nlo9eRk6HYniAGKoMaLjEm7Yl2vcN738uxbNtYaW6ya/Y0cP4TjafMNUvSd2OXKAQtrAXOlgJpuOdsMLg1BxFXKWF1QAsxHUAeHzmXodvqfE/wATg6VJlBwtcqzsLuwFlAUaAa33M7VlDo8TY2nAZxvOcVR4CaUVHs3s57L0sRwnl11zJWrvUtcj3AEVgRsQQ0nf/wAnppSelSxldKT6uhWk1+oD5QRcC37yh4l2lrcM4Xw7kZQ1RCzhlzAhhzNr6f5g1jvC/bG75BiMIFSocnNQsFvsdGH6GUtNvgudUWbKuHpCnhcNU5KtlzAEhqjMEuznTMWKi+ksKHHXUKrUHBNRqIAsxNVAWZABe5ABP0mfx9c5eGjMQGxdXMATY2r0iLgby17Z8OzrTp06ygvxCuzPm5Ypfy2NS7E/lW+283rBDi/f4Ku40SuJY52y02w9UGqTTQMpXM2UtlBOl8oY/SeI4XhFSpWFBFLOWyhRuW2t9p7VQx1CvjsNiaR56F1oDNUZGo1Ka1bVlpbOHQ7zB9nMRRw+Kq4qqbvRZjSpAHNUqEsq6gWCi+v0nePDGuF+8lOTI2zOUuzFVhVIU2oAmrqO4AbG+vUW0llhuwmLKhhhqxBAIIpsQQdQRNouLw9P8fWI7uKw+f8AD1c1FhVLHPSBIGbXvDLfQyLgeCo2EqKMerVsy8qoj4woiADMpCra/wBDLtYpXX9f9Kqb4bM1Q7I1zVNHk1OYFzlCtmC/FY+Eco9n6nL5vLOTI75tPdpsEc2vfRiB1m54hxFGNWtQrLUzV+G0C6FrqEckhiQDcsD9CJM7TYdEpYhaZuv4bGna1mbF0yygDwBJH0kKSTSrz/hy8XD5POk4WxFOyMeaSKdge+QbEL1N4/V7OVkTmNQqBB+YobanKNfmbS94Rvwb/wCev/8Assv+I0ycbg/8UqpenfDFnvU/mv3goGU7Dc/ll0nGMqpe/wCm1+CqOG1bZgcVwSpSyirSdM/u5kIzHovX5RvGcEekQKlN6ZYXAdStx1F95oMLx+quGq4hzzmo8RV0FUlgCUq3t0GxsOkd4xjKhwdBMRV5lepVbE2JuadGoO4pPne4H7S6EbkouK5dfk5nDSLkpeDIPw6MjCWMt6si1JvfSY6MEeomVNShGHpyxrSJUmbJ00F4NMc0mQjGmePVZGeYJ4kjRGbF1OIG/p+kJBfeEzaRLLY2sUrWiIStGhl5w7F3Hy0MsHphttfKZenUINxLrAY643mvHK0ZMuN+UWOHpKRlvlJ2vtfpfwnqns8w5TBKGGpeofvYfpPNRw4sBsPHz+c9X7IUcuEpi999fmxmPq5Jxo0dEv5WW1Y6SLwplapUW/eyr6Atr6kR+q2hmZ4biicfUy37lHYf6mXX7feefGNnpydELtl2ZqHEfiPw/wCLTlcnljVqZubOFJ7wN9xYiV3YD2f4nC4lcXWC0lXMOUTmcq+hBymwsOpM9GTiasfEN02me7Qe07BUMy83muLgpSGYhhuC2w1ElN+CtpezxftNw7kYuvR/6dV1H9OYlf8AaRIOHolmCjdmCj5sQB+s2XtWwqtiKWLTVMVRRrj4kAB+xSUXYvDczH4ZDqOarEeVMGof/GX2VVyeu9rew9LGLSR6joaCZEKZbbKtypGvuTPYH2fuMlOtXFWhS1RAhW519831Avew3M5xT2pmni61EYc1BTdlzK+pC6MbZfiJ8ZqeC9oKWLw4qoCoJIZTupU6hrev1Eqtos4ZVvlprS5uG5qYeq1RKgqOpUO6uzZF962X6wxWMWu1F1pu6LxB8UwNPei40NjoTre0d7U8Wthq3LGgptr9DLjswScJQvuaNP6dxZpj1DSto57SbM/W4VR5pq08TiKTcxqiFcKO4WJ0He8ASNpl+z/GKOF4hW5xIuKiJVCgtSdtqoTxP7z1HGqNtLzwXtcLY2v/AF39QJbj6lz4ZVlwqPKN1xPtDSXCV6VTHtjmqi1INTZRRYG/MDPqD5DSSafaOlVpUOVxKpglp00RqK02IzKO86mno19T3p5IXMcWobbzQsloz8o9Mr9u8N+Lrvyi9KryCRcU2arhyGSqbaC5Go6ARxu19OphWV2PNqUMUrWXTmV8StZRfpa+s8rJkrC1T1kqSb5XgiWyR6PwPtFhkTDc5KpqYN6j0shTI/MOYB82o1ttE4ztKHxOGxITvUFTMDoCys7Nax278xtKoZJp1ppi025P9sxynNKkaXi+Pw5w70MMlVRVr89zVK6EAhUTL4anUxniWLpvUVqQcKKVNDzGLG6CxsSTZeglMtaK52k143GFUUZJymmmTHrRh6kj86NtVmnvFKxUFVpFqGLqPIlSpKMmQ0QgIqyLUMed5GqPMGSRpjEjudYTjnWEy2i0QDCVn4pusPxTdf0mbdGmizvFo5G0qfxbfFD8W3xGO5Q1Nrw3tHYZahsR7p8PrPduEMiYekEe9qaG/wDUoOp2trPlT8W3U/aXmF9oGOpoqJiXCqAFFkIAGw1WV5XuizFrBtn0ljMSAt2DDzClgPnaY/geOZeKkIQQyuG01K5cw133Ankp9qHEv+8qelP+2Q6XbnGrW564hhVItnsl7EWt7tpxjjrdnU57V9j6Y7SVCtEVUw/PykGoqm1QJ4snxEb2nmXHuxNDF0fxPDxmLsWtrmVybulQa5Tvp1mDX2r8UG2NqelP+2RKXtBxy1XrLiXWpUAFRlFMZ7bZgFsT57zhQaJc0z0zEdnar8G5VYDm4W9SnY5u4N123ylhp8IlT7JcFnxdWr4UaJsejVTYf7Vb1mKX2h48X/xT6gg6JqDuPdkLhvanE4dXWjWZBUILgBe9l21IndMhyVnplPsTiaNWo9HFU2etcMDTYk5mDHQXG4+Wk2nZvsgMLRyMTqcz6m7ORqT4D5Tw3C+0TH0/cxTLf/TTv6lY83tR4kf/AHlT0p/2zlxbJ2R7H287mBrWG65QAPFyFH6y47LCoMLSFRShFNFyklSMqge6NfWfP7e0fiBIJxTm211p/wBscPtO4l/3lT0p/wBsauqJWRI+hcdUtuSL+N8w9SLieF9sz/ja/wDUP/FZU1PaLj20OKc/RP7ZUYrjFWo5d3LM2pJtr6Cd41qc5J7FkoiiZS/jX+I/aBxr/F+k0LIkUalteP0WtKL8Y/xH7Tox7/EftJWVIhxs09KrJS4mY8cRqfGftOjilT4z9p2uoSOHiNn+Jhz5jv4tV+M/b9ofxer8Z+37SxdUl6Kvp2bA1/OcNWZD+L1fjP2/aH8Wq/GftO/rF8D6Z/JqqlWRmqTO/wAUqfGftEniVT4z9pzLq0/R2sDXsv2eR6jSnOPf4j9pw4xviMoeaztY6LFzrOSu/Ft1hOe4jrQZhCEoLAhCEAIQhACEIQAhCEAIQhACEIQAhCEAIQhACEIQAhCEAIQhACEIQAhCEAIQhACEIQAhCEAIQhACEIQAhCEAIQhACEIQAhCEAIQhACEIQAhCEAIQhACEIQAhCEAIQhACEIQAhCEAIQhACEIQD//Z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077" name="Picture 5" descr="C:\Documents and Settings\manager\Local Settings\Temporary Internet Files\Content.IE5\RAAXQH1S\MM900283951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1480989" cy="1368152"/>
          </a:xfrm>
          <a:prstGeom prst="rect">
            <a:avLst/>
          </a:prstGeom>
          <a:noFill/>
        </p:spPr>
      </p:pic>
      <p:sp>
        <p:nvSpPr>
          <p:cNvPr id="3079" name="AutoShape 7" descr="data:image/jpeg;base64,/9j/4AAQSkZJRgABAQAAAQABAAD/2wBDAAkGBwgHBgkIBwgKCgkLDRYPDQwMDRsUFRAWIB0iIiAdHx8kKDQsJCYxJx8fLT0tMTU3Ojo6Iys/RD84QzQ5Ojf/2wBDAQoKCg0MDRoPDxo3JR8lNzc3Nzc3Nzc3Nzc3Nzc3Nzc3Nzc3Nzc3Nzc3Nzc3Nzc3Nzc3Nzc3Nzc3Nzc3Nzc3Nzf/wAARCAC3ARMDASIAAhEBAxEB/8QAGgAAAgMBAQAAAAAAAAAAAAAAAwQAAgUBBv/EADQQAAIBAwMDAwMEAQQCAwEAAAECAwAEERIhMQUTQSJRYRQycQYjQpGBFVKhsSQzQ2LB4f/EABgBAAMBAQAAAAAAAAAAAAAAAAABAgME/8QAIhEAAwADAQACAwEBAQAAAAAAAAERAiExEgNBEyJRYXEy/9oADAMBAAIRAxEAPwBsHA381wjIrjE7V1TnY0/JlThxXcCunx7UM5zvtSQzjZzmpGdzkV3mqHIOVODVIlhCff8A5qHYVUavJzV0bHO4o4HSQxyOMc0c2p81yKUIfirNdH/FLZSS+wTZyV3FCaSaIbMcUXUX3rjhiuDTT/omqB+pm8OaJ9UzjBJqJASpJFcEDD+NOoUZdLh0xg7URpy6HUK5BblsBhTPZjUYK5qW0NUXhm07KMUwty/8l/zV0WNdtI/qrHBpNopJilwGm+1TVBZtpzwacL6TiqmQmhZMU/oAWhI5xXRZqDkmuSXQibBOao3UI8Y9qcyYv1GUhiHIya5Nbq267CkW6iD9lCfqMuMACjxkL0hsqi+P7obaV3IApNruSUerYVwysRvvVrF/YvQ1DNGkg7hOkHxTX1sTHEfHjNZGTneugkHYGm8aL0aUlwMenGavaqso9RGSazMsB5oqyvjTjApQdD3YZLjGrUoGxzXRcR8EbUq8knxihaWY7U5oQV5dIIU5BocspZdNU0EZzzV0jyKpQXQYmYDGTUo3YHnFSn6QvLD6x5qLu3zVcE496JoxuDWTLCEe1cIzsR/mopyN6sD70oFZUxEAEVcwMBuN6gJ98U3alHIRjueCaT0WtmaSQcGrLuDT1zaKHJX+6TKaDgmmmmS0zn5qufmrMKqRnemgpeGUIcj+qb+riIy23+KQcjG1B5zml5oeoaTXsB9IP/FdjuUztxWVoAORRFO+BT8KAs2aTXUatucVwXsLN91ISRdzGG/uhdjDYpeUDbNY3MONmoD3ygbUmYM4wc13sqOaflB6Yx9erKQRv4NAe8Y5UEAVUxrnip2k5NPQm2BZmb5oDZLe1PABRVNAds1SyhDQskbEj/umOyMUZVAXiq5OcUnlRrGFFjUruKgiXPNECnOBvVmidG3U/O1TdlQCYyPFdQAH1eaON9qE6ldzRaELacnaq6cmh9wg7UQMMfNKDUOlCBxVQuPFFBGKgjdhlRtQEAABjjlicYojxuhAZSv5FFsbJrq+WIbHknNekltYJYkjxr7exPvSyzg8caeVwalem/0eNt+2Rn2qVP5EV+NnnVQnjNWweKYW2mViAjH/ABQWyGIZcH5ptkpFRtviu5Bahs2duKig/NMQYb0xb6QQc70ovO9HRgo3oYzQ0K4wzbfFCW3Dowxlgf8AiuW2pwf9vijEO+I4zgk1HCuiNzb6QWTcY3HtSh2QYrbeJ0cI4BxyR5pS6tFcao8AjlapZCaMssOM1RjzVZwQ+k7YNRdOcE1qZMrqxRVJGGxtVxFjGFyfxUdSQFA39qKhxw6G9INUkf8AuutmNRkVpQfp+6uIhLlUVhkEmpbxx6Uk3wQhOpPmrkbe9bPSugpPFrec7fcq+Kl5062ivI4VZhqX/k1k/kViLWDhhEZFQKcVoXFnJazypgMIz6iOKPbrDNk6Bt4qvQvBhyEirIPTmta8tUZCyKARWSoYMQatZVEvGMMBkbV1YyzAYwPej2Kxm4TuqWjB9WK9DJc2JhEcNuqgc581lnm8eGmOKaMm3iSEa13PuaKeoW7rpZCzZ4NN6rZ1I0hQfasy5to0bNq5diftA4qU/XQanCtxAGmLRKFVtwo8VT6XOxNVJmgYBxudsZ4rWtrQm1EjnDNwDzVvQlswriyaNSy70mTjmvSyW0gXLgAfPmsS9h0yE4wKrDKk5YgY5DxTPeOMEAClEA8UTNUxJj1tIqyao2KvxmtSK7EUGDjIP9150HejCUjGckfms3jS0z1idYgCAdtuKlebGSMjipU/jQ/R6uK5tpDkAKTSvUre0e3lY6NQUkH5ry6NKZQO4QDWgiMZ1tpZEYNw+ePzS/HN0Xu6Mwodidquuxx5rVvrGKCKObUdJJRgfBFKTRQKFKsceceK0TTFILvE6jUwwK7ZILu7EOSo98ZrSs3S5DRykZUbZ80X9OWrQ9aBaMhcHBPFJuIJTRsv0+sUxD3OQNwAMUNrEHutHIMqeDROqdUcdQljiA9O21NrCi2EcsxRWYjG+Mism31mihiSLJGdLgg1SRVCez+DW9NCtzoMMZdUGM+9I9Y6VptBJGWW4L+mP496FkOHm+oWmpRNHjPms2H0zDWOCK9jFaq/SHJgZXTlyeaVvOj56csyppmQZOByK2x+VJxmWXxt7RrWs1rLbHqTwjKKsbrt/YFZyK8nVWu4bc/Ttscrtis3p9w0bKit54PmvZ9Y0WnSCqAKSgOBtWWf6PX2VhtHkP1B01rO61KCYHGpGG+35rR6X1mOW3FvPhXC6VPg+1NwHvfpS5M2CAcLnwa8cpMcwJ8HaqxXtPFib8uo9V0S8Tpn1aXSkM6gAUtfOf8AUbaeTAiJXDVTrE46nHFPbDHbiCuPOanQbaTqWbaZwEUEgtypxU+Ev2fSnk+Belul71uQN6o2LMQeD7Vo31vBbQzPHEobHtXle5LY3TaGIZTjIr0Hfl6l0x2iGZlYalUeKWePMlwrHLqYja/+SGSM/uKCSGPP4pCSFHkcyHQeAKLBbXcUscsqMilwCePNMfqAxN1OYwaSoIA0/jeru9Ef9BwpGkQCnfya48RIzv8ABoUav6dm3+KZ/cbCux0L4ouw6BELcCQrTdgYYHkeQktpwPk0FimSFBHzVCPVjG3vTAlsRL1CIMP575rdkntRcFSQNOBjNefUlXDL43zUcd7Ok+snPzSePoE4aV9IXRMKQoJwcc1k3YVlyME1p9FSS4uXtbk+hULbmlpYe2zggZBwcUlpwbVMcrtkA1UjfFaRdV20bDzXNAdtZ4xWtIggImPANcII2NapYADYYoLx9xhhQDzmkAiJHAwGIqU2RGD68avO1SmI0LrpK2llHK86PLMMrGm+PzUs4IUsTO7KJY5V9J5b/wDlII8gYHJJr0B6XH/oyXEjaZJSdP8A+VGT8oa2Gv44updPEgQd1jht/tNeZkWS1naKcZI2yODXoLG7TpXTZo7lT9RKylVI8e9JXxEs31Eyqy/7PYVGLjLa0Z6BmdWjIAHvtW70W5+rS4twAHdDoOT6CPI+azNRdNMa5jXcKBxTXTpn6bd/URaGIBBA3G4q8nSV0Qt5wk4llH7mvS4PkU/+oLpTPbdvJhCjjisq+iZ3ecDBDZbH55rf6Fbr1e0aCbTphUEf7qMkpQVsHkvoTCsFkDqUgsVFVuoGuJou5JIsmRsN9qQ6P/4PWJYp2URjIDE801P1aL/WlCgsilRlRmsnPotX7NPrEX0vR3VTnJH3UtJ1OFbRE7LvqAXAFT9Ryy3dqeyuEU5weaxZWkESSMcqy5FSsPXRtwDc2Igl1v8AtsWyFG+d6b6terfTbFtAQKFpBpJGZWbfQcgnfFFhjLevbatWv6SqQTOvS2s/4F9R+azprRpVJGF0jz5p1215xtQmkwp23Hinjp0GJdKuxa3sbSglFb1D4py5cQX/ANVbDEDvlMHgUlcpG6GZdmHI96N0e+SFnSaLuJIukj2+a0aqpmnNG9LY9NvLhH9QJGpgW5JoXSbuKwuZoI19MpxueMVkOtxZyR3JyYy3pY+cVrwL0y6mEqRyqfIznJrBqL/DW7B/qK8AhWKM8nJxVP0jZx3927TlmYDITGxHzTn6ntouzD9NH6EiyxXwfmsPol8/T5xMjkeMAc1Xxq/G0icnMtnp+pqlrdxLE3aBGGI9qT6xDFFdsIF0xFRp/wDttSs6Xd9N3XyqkbE0fq9x3u08+AVQINJ9qjHFqJlNoziQG4qhyXwOPNGeFtCyYIRuCaoVyRitSSoQKG7baiw4oaxyIA+NwfFHRSrcZJ9q5cJIq53XPjO9AFtLR6ZW4k8Z3xVWXGo53DcVO1KCDIradOxqBAzrjPPqpBReRXAAIG5qjIfDYpsKrNrkzgZwo5qW1ujGTvEqpO1DygLGiuJTwRgb4qsc0rF3K5xtWvHaRuMK4K0C6tEtbdmU4LHyc0l8ieh/jmzL1KeealMx2SOgYSk584qVp6I8jl5EFuAUIc+dI2pi66m1xY29rGuDAc5zz+K73Ai9xB93pAA2NJXNr9NIssbBgTuB71n3pXDVNhNe9IfvphgQ6SseAK86szuvb1EitaW9uuqTrbBisYGdGdjXBbLaRSRuo7udmHAHtSVXRvYFbuNLR4rdSrMMMapZuRblTy25NWQAWbgoBIzYbbeg9PlWG5xIRp5wfJq0TBpdMsYjb0g7UWK8j6V3JIkJMkJUjO2r3oc7l8usYjXPA8UCaKSYHUcg+an/AKMP0IwSzn6he5K326jkVqX01vaW7SQqgJcAkLxWL0NFg6vbmRsIH9RxxVOs3Geo3QBzC0hKjxRljclATiNX6ye/6fIIN3hXU+3K1l9Ovkk/YnHp8Ec090DqH7E9ioBaZCiHHBPuaxJ7SW1kbA9SkhgPFVjiq0xNuU17nuRntnOgnIAFDVfSQWYfAonQ53vriKykGQRgE/xxRZ4tUzxxgnBxUv8AVwpb2JuNK5Bx+fNACl9yRkHf5pl1UqQTsPPsaWhiadX2xjaqTEyPChRlOPVxvTP6bS2gMrXZVCDgZpJf2Jhb3A9Oc6vIrZH6fm6gjNbaMEAqzHBpvkJXaB6rfwTyrGg1wqPA/wCqDDJPYLJNZhhbswBJG9SKym6NeaOoRE52VjuD81q35NxZLHCnoZgdqzf6RI0T9bYW3+q6l0tsqmiQEA8ZrzfV+nv0+SNVwARnArf6dfSdPiEEiroTOkY3OazOv3RuJEYoVyMD5qcG1n/g8kmiJI0vQ2lMrLKsgRcHkfNFjtovptUrFmVckE0Cayni6ZGxkwjNr045zQILj1kZ2YgHPtVvbbRAdZLm/s9AeNIbc5HjmtCzsDcNHCCEiVMs4OcnG9Z9xZymyaS1TMMsnA5yKasxJYdNumnEizFf28Hb5pN60UATSWJTcAkfmgzx4fUSAf7qlrLpXBXJzmjEltzTShINHmLBBMcH+OKGyypKWUgE+KZXCHWMahVJpXmkB07cDAp/YASTGSc5FFjuY3QncAc11oWYlRjI3Ndto4THMJWAyePehgtBu9C8YAYD5rOu5S57atkZzUa0ywFuSSRkClbyGazAMwI1cGjHFUTycGl6gkShAn2jHNSsjUDualbeDP0ehic6iAxIxsPamNfaDLIqyADwcjPvVUeJImjSPDn+Q3qR6UjZjuTtprBmqFw0sMhlj2f49qtI/di7qOCRyud81cXKQvhl1MVIUGq/SyTshhjKMBuTsCaYmAVwCGlcnbcChTDMfcxx5o89syhxOCrhfSPc0VbYXMccBJBxgYp1BCtn9RdxpHFExB5Y8Z96ea3ihEivI7heNI5NOrbW/SVMEdw7uiZbbYNWV0+7L3azXOxVgSDtmo9euFJQ5GZHVmSEjRsxzXJLeFoJfqdWvGECe/zRepSXE89xcwJi3mkCnB49qqoCqQ65JTB/IPNCoMwradrW4VwSGU7Y8VrvKeoRmWLecbttgEfPzWb1OJTI0sYIBPB96FZ3L27HBxnb81vFkjLjhodLvHsOorcKo1LkAH5oy3j62k1HWdtqFLH9bGbiD/2oNUgAwAPGKVDaWH/NZNb2aJjhOEYcDnFciLdhn3CjkihK/eI7h9PG3mm5Z4zKRFCqxkAYHvT4DBSxSSRxNJGfWcIxHNei6f1WLpp7dxnUBwm4rKlmknsispx2l/b8YrL1MT6jggb/ACKLRcNr9T9aTqluiW8TKEbVluT+Kx+n37RTIruyodmI5xVVYNHsCADjJockSMupThhzVL+C3031S1ucyd5tJGwPNL2EyaGge27zF/RIdyB7Cjfpd44obkTFRI2FXPP+Kb6jcJYwqYsAkkZHjIrDLWXk0x2qL9SaWWdEjhPZjiC6Ttv5pa26etzC2hcSKc6vApjp11LfK0C5aTBy3xU6XbyW3fa516RsNJ5os0Hdi9n1Hs9u2mXCxsx1DyTR+rXXetSix4Vv5Zq5gs9JZHZiecDNKXEThF0xNj5oSTdG2xO3xkjzRGbDYNHtIEZXywDDc0F1TJydgNvmtLWQQ5H9VCmsbMcjk+1SNsxamGGOwoKlo27eobnf5pgi5Ok4Vifc/FD16Qz4On3Pmr6SZgqjC4yxogBuHWNIwSp2B9qBMTi1Ke0dmk4bPFL9Rn1FY2JbQMDJpydreOaRmYmXgDOwNZUyu5LgEjPNXjGycgJcZ+2pXNDe1StzGG6LlGYYOGA3o6gk5GTjzTP6fsbOSIyXSHAHNNX/AFPp6hYLaLIDeoacZriyyjiR1YqqsSRFSRJ2+6M5380aW/muXDO2kD7QowKgi+qDzRxlIkGTml5yQyLkfmi0IEiaMzySXZdyVwv5oBMllMkikYzqU13OnYnb2obIJvTgqqnOacEWN481zJJM2TI2Tmm5lt57K4nlIM6six74zvvSBiDHfGfeuOCY/SftOceTT8r6FTR6rcQrarBbfbqzgClEdRbxjAz5byPiuWU4kcwSS6Fk2JIq00DC5lEKsYc7N70SDTohfoxPc/idqzwUEieQCM1qPJLJIgZAUBwAPNLdUsHsr4wuMMQG/utMWiMkz0HTDDYR31yuDG9r6M+5OKQsYHvrCaONdUkKmQY/2+aY6LHHN0nqBumOiKMafzQukXS2MN28ZDSSIYwpHAPms31lrhkd7KZXYA+KaikL4OdxSqRYUg+TRUATg0wHzLr9Oo4HihyqMbDPtS6DUS2rBXH+RTsksczF4UKR8AHmigAADRgFMFSSSPNUfaPGANjvTKYCMMZDDegSrpXS+4PBouwYXpiAJJLKwBUegeSa6zM4McxLD5qkIft6yPIGcVbB7hBOWpNbBcHOjyJ0+WR1JYOunfxT11eRtayKmSzL7VjooVW1c5qySHwfO1Q8a6UnDc6dcW8VuiMyo+MMDtvTFzd2yQtqkXGK85qdnLZ1Enc0RtRTBGR81Lwro/QW1iAlkuO2TCD6yTsAfahShGLMq+jPNXa4SWEwbIAMEe9La0jgKRMW+PmrSZOgT+hg7EiMcUMTRSTbNjHvQrp52RYyNQ5wKVGbibRGvqA4ArbFVGbcNYkvGWQZC+KGJZI4zIh0yAcjxS8bXEC6APSDvXep30bFBCAPSMkUkmFMuR2kkLPuxOSa9BY2hFkRN/61yxIpO1sNUazMuTim5+72GjE2nb7APuoyyugxx+zDnlAlbtn0Z2zUq2geRUqiYadvPMiIqk9sNqYe9aL3KS9TuLiK3OiQDSuOMUtB24YtDLlydj7UzbsZJ1hA59vasWbIPPdyNaNCIwvc5INKlRHbCR5czLwpHP8AmnblkhhGlDscbHmkZklnVWCEa/tFShsHAryyADyfNOXCq85jURoAuDg7Z967FaEdtQ4V22xRJIoIXdA2TjehsSQgkLK2FxIxO5+KtJGrTB3bB4IUVZJNDgxnjmo2AzsWyDv/AJqgFJk0yRuqjPNGW8aeU99mGdsgbCr/AE7yusmg6cYwdqP0gWkKXIutTMCMLj+6YoI3KLFGoWXMmcqAPA85ofUreeXtXTsXLDB3yRij6JGf0xlkYnSDVW7o9BTQoO6jzRRQqmtLSSNWYCVQ2kfyqnRmli6rAjRKXZgAHG2femRcJBfoIwdJUY1HirKxPV1nkJGCGDR+DQ6NQ5d2ixdZmguNbENt2gBud/NFFhb5z2mO/wD8kwGap1JO91VAgYmTclmySa7gxqqyW2AucvvvUbhWqUvY4Y4miijiVucByx/uswOY2DDcDYrmtU34hBMMKEkblhmk5n79u3ojQE853p4/6LIOukxBkO5FDcM8RTUPfilVaSOIASKUzuByKbUgaChzmrkJoW2w1kxZdQLAAk/b8VSS3WJg4cFTwM7ihs2kEAbZztQ3YyHQWKjmkMaRxLOyqjP8gV1V7xKR4Djf4oyMrQqIiEUbbc0vZNKJHXhRyRSGM6kSIrjDKu+kUsXLIW+4jgE0eaZY8pBjI+485FJuvaOEYMrbhqEv6DF7ca7zLt+d8VeR0iuyc4RTSt5CyHUDlTwRXbK5iyyTgeoADbitpUZvo1PcpIcoy5A4A5qnTZEiuVkKHXg0nfRrFcDsnK/HvT9u2pI5lTMufVmoai0UtvZOoXDyamZQi7gbVhAnuYG5z481s35achWI28Cs2NWglzjJHFX8fNkfIt6NCwee7lW21hEHNbktmkVvJqcuyj0tWH0Qsb5mOc4Jrau7rFrJjduMVl8ndF4cM/Fkd2bc87VKQEiedvipV+BekachyARviuBdM4lUlSBXE15PsKikmBpDwpxjO9RCqHeUyZIBxnbNXF0yQsVI223pe6EndQqV9PgVZITI7YJLkZ0AcUaAKtxcRorhhkbg+ap9S0hYnnO5NdSJngHOx3FSaUTRkCNQ5HKj/up0Mrqk0toTJXdtqpJkgggqx3A9qaMsUFsAmTJImJPbNZsvUHhcNA2l04OOKpVicQ8haIFi7rIF2DeRUtyqL3TKdKsAQBzWQ0lz1GYl3kkk9/it/p36fuDEPqZikZGcVWUxW2JXLhIrq3NxNI8RKEAIpOwq97eRNEpSCNSDnIFTqttZ2SQm3k7kmrDY3rPlD4yoymfPzWSSey9pQpYQpO8rTKzKx9Ok4xTNz03QFEUjY93GwpWJWiUknBJyAPFMLcNJENZ2ztvVvfCEoUNvcQq0qPEzIfSwYEinxadUkjZJJIWLLsud6zNKGY5yFX1HHk0aadTI7opjXHGsmlBnLmC4s3EcyLrxso3qogmSBXktECOSAx5zVe8zLkbsN8neqiaSVGkk1ElvTjYUQBaG1l7+gRk5OPimGD2kywyqCWGdIOaKDIyndguPfbNJW0piuGAUyNgjJNUtgWmaXteiPCgkkaq0+n9PNxEt4UBPIHsKRutQRSAMMN67bXMzaIVkKRjbml1Bwa1d2aaEQoHGScH2oT5iGtoiFK4xSswKSnSxJJwSPNG1sQFLNjHk0AGs50WJhHbhtyd+aArTtph7BCjJDEe9S1ZlLdvAYnajXcswZV7mkZ/ickmigL3UyqscQjUtz+KzJbKYKZtSac+DvWqwtwElJ1TLsVP/AHWdfkK+lRjySK0xZGQxasbYxrcRA6vtzuDWj1JRF04sgCuSNgOKz+nn6ooJSSItwaP1uZ+4qq/pAGR/ipf/AKKXDKMjA5Ocmm4UU4J3NJFg8ozTS6okcnJIO21XkQnRm3/YZ5QpBPmim7QREr62NKWX1F4xhU5B8YrZsehtBEJ5cBfKms8oulpP6MkpI51drGfGKlbbpDqOS3+DUorCCLXUMTMAjMDyc1wGNoHPaOSNjnihtGEzqK7Dc+BUVyDqGW/6oAeto7ecLmJ9l9QVsUCN/pTJpOo+MHxSrXXYil1MMPsMUKGZ5l9KtjB3xtSWLY3kPC4bTpJOH8CuM0ccOkatY5pJO9LguyxqNt+a7NEQgbvMSThjjbFOQVYXvIwZskY8UrKizSAohVs7/Ipw25WB3TS6gfd4NWsonvCiCICQbb7Cizg5TTsbuzs4kSxg7kxyNTDij3F1PNZFprgRls4AGM0jLE9oxULGDjOV3pWeZm0Y9WKz811lWKII0wdO2EyfDVxkCFI5NQctllPgUHUxwrHG/A8UwBJoebGzcO3JqmIFKGMmge9UkWSJsa0dD9oWiW7F7kY9R08+KoHi7v7SHCggknk0cEccOqqhxkncihyN6CqsSq/cT5ooUEsx0jPjPFUKgwKwkUb7rjemBw5lQRopyOCDjFdkc4SKIgAbHFDhkQkhpPW22B4FEnYOphjTTj+XmnwSLJJLE6R6tQbkGgx2wEjM5J0vltJxtUnKiaJIjknAJaiyR4X6dcAyZy3nAoGFtooZ+47BlQH0at9qubMY/ZmUg/7hjFdke0SRba2YlUUasnzVllibI2yKydLUKtZyJHhdLHH3ClWRlxE5wW/4FXu7jtYEMhGeRS0ut5Fkkk5Xwd6vGwnL/AzSCIlEUFm8jxQTpM6gtwdzTEjW/pZc6tsmsu9MiymQDTnx8VaVIb0NTtEGaQSeo8KRRl6ck0Ay4MuMn4rMX98DH3Cta1klde4xC6jpA96eSiqDF0YsIVs7MyNIpYjOmse7YyOxOPUd6c6toh0oDkkZyKzUV5pQIwT5JxxSxV2Df0FayPaV9wMZzV4HlmfRHkqOaZurwmFbQnKouFx4obwvawr6vVJv+Kd/oT+BbW6PT7nuqmWIxWn/AKo18VjnzFANzp3JrEWPWVDOAT5NEaTsgASZqWkNM3G+kBws2RUrFDMd81KKOg8PcMdO4G5GcVyOQFRGzMCD6TUqUIRe5t454xJr0bYIA80502z/AGE7kpEfgCpUpZNpDSVLSxpBKcKGHjUM0Cec6T3EGg+FGKlSpx2U9DfelubeNNEaRoNgoxmhSxqqBjM2c7gbVKlU0JFZA0pEcTEL5ya4kZjcjOQmxPzUqVKB9KSsUYe52FFLFYCmThOM+c1KlVBMHCUIVUyH5Y+AKrKUiRFLHTncgb1KlMRZB3p+0CFGNQP4qiHWGLHjn8VKlIoVtkDXGrwDkU7C/dnDO3pUE49zUqUxHIwks7SBcxJwPeuMsRjEkjN3gdgOAtSpSGFhWKNJCkYaVjnWaHBsrIrg6yWckVKlIBm4FtNHCoQiXO58YpC4x9Qq86TtUqUYiGLOxCyGWZ9j/H2q15BbHLMCU/5qVKd2H0Yc0LRlnGyg7VrwlFt42cE44/qpUrRshIzriTUzaiTRrJHRO+jYVgQalSjiD7KQQ/UXeHbT81sRWjyBfqCMpkA85FSpU5lYmddYErZH2nG1DtCjM2RknjPipUoXADqusas81KlSkB//2Q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087" name="Picture 15" descr="http://www.nypost.com/rw/nypost/2011/03/18/entertainment/photos_stories/alien_paul--300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1842" y="3501008"/>
            <a:ext cx="2451753" cy="2880320"/>
          </a:xfrm>
          <a:prstGeom prst="rect">
            <a:avLst/>
          </a:prstGeom>
          <a:noFill/>
        </p:spPr>
      </p:pic>
      <p:sp>
        <p:nvSpPr>
          <p:cNvPr id="2" name="Rounded Rectangular Callout 1"/>
          <p:cNvSpPr/>
          <p:nvPr/>
        </p:nvSpPr>
        <p:spPr>
          <a:xfrm>
            <a:off x="179512" y="1196752"/>
            <a:ext cx="5184576" cy="1008112"/>
          </a:xfrm>
          <a:prstGeom prst="wedgeRoundRectCallout">
            <a:avLst>
              <a:gd name="adj1" fmla="val 81892"/>
              <a:gd name="adj2" fmla="val 286"/>
              <a:gd name="adj3" fmla="val 16667"/>
            </a:avLst>
          </a:prstGeom>
          <a:solidFill>
            <a:schemeClr val="tx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If you saw and photographed an alien, would you tell anybody?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91" name="AutoShape 19" descr="data:image/jpeg;base64,/9j/4AAQSkZJRgABAQAAAQABAAD/2wCEAAkGBhQSERUUEhQWFBQUFhUVGBgVFRcUFBcVFRQXFBgVFRQXHCYeFx0kHBQXHy8gJCcpLCwsFx4xNTAqNSYrLCkBCQoKDgwOGg8PGi0kHyQsKSwsLCwsKS8sLywsLCksLCwsKiwsLCwsKiwsLCwsKSksLCksLCkpLCwsKSkpKSwsLP/AABEIALQBGAMBIgACEQEDEQH/xAAcAAAABwEBAAAAAAAAAAAAAAAAAgMEBQYHAQj/xABFEAACAQIEAwYDBAcHAQkBAAABAgMAEQQFEiEGMUEHEyJRYXEygZEUQqGxI1JicpLB0RVTgqKy8PFDFiQzNURzk7PhCP/EABoBAAIDAQEAAAAAAAAAAAAAAAIEAQMFAAb/xAAuEQACAgEEAQIGAQMFAAAAAAAAAQIDEQQSITFBEyIFMlFhcYEzkbHwFCNCoeH/2gAMAwEAAhEDEQA/AMvL2FFiNzXFgLVL5flW9yKqlJRRUhXL8IWqVkAUUdbRrTCeUsaSeZvPglvA0xLljSaw08EFFdbVbu8IlDOQURV3pVxS2Cw+pq5ywslqJLJsDetE4ZyLWRfkNz/SoLI8v5bVe48WmFwjSt0BawsCfSsS6zfPAxFE53ekWWw8rDb0Fveo7E4N5BYt5XG1j8+lUpu1KZ2BwuCmxKHmUR9N/K4U3t/Ol8P2vxqypjIJ8IxNv0kbaL9bEgH8OtE9POazhnfKy3QZZZbH73xb7m9PPs4Atsx9rfOmmDz2GcXicOD5Ha24vcfP6U7BN79LfP2tVChFPBLb8nVQ3uPP5fSk5plT4iBb6C55nyomNxOkbargi4ClieWwuLHby8qoWOwGNll0tMscDMSNBDTWHPxEFV36bn6USri3jJyWeS15hxFFGPiuSwVQAXLHnZUU3Pla3teqrnnaRCo0y4WezrdNUQGsXsfCx1KN+ZH1plmyx4PBusTSLp5tazlyxIMkpHjN2Ox6bAVnWW4TEYt3kQPKYxc7kbkgbG/oW+VN1aWuScpdf0Jzjrss2F4Vhx2qTAyqBv8Ao3urBuekX9KpmZYYozK3NSQfcbVcI4sRhVKOCHVwR4bgn4tRkAve4Iv71DcXI7FZnUDvB8S/DqHQ25G1OaebU9ucrwBbD25Km4rqGuvRK1xMcatqbyCjaqI1Qlgls7GalsLjLDeolBShaq5xyEh3jZw1RzijF64oo4rCBfIFFdpzDBeizQWqHLkIZk0qDSbCjqKlnArhFdNcrkcEoUYihRHF/wALlgUXNHmnC8qbTZh5Uweck1mqDk8yKHL6DmSYsacwQ01wkVzUzFHYVE3t4RCWRtJFamUoqQxJpky3oIsuiNRESasOR5dcjamWBwdzV2yXAWtSupuwsDEESeX4TSoqYzPh5JyhnY9ylrx8gxG/iPO3oOdIYRfGo9fyqkdo3af4vs2EPiVvGxsFBG2m/wBb1nUVysl7ey/otnFmc4zSkOXIF3UNJpGmJTyIB2AHz2HKoiLF46SDVA8uYKSRqmw2F+zOUJVtA1rJYlSLm/Os8w82OxiFTiGSBfjcEpHpG7EAbyaV3PsPMVauzLO5cAGim2wJJdZH0AxMxAW+m5Ia4vfla/Q31Yx2RxJpv/P8wRKD8LgdR8Y4PBSfp8DNgJGG4EZETHb4VFhbYbjzPTnO5Vx3BPq7qTvWJPdxg6W2A569l5E36Aewq6SrHMliEkicX3CujKeRsbhhVUzPsmy+Y6kiOHcG4fDuYyD6Luv4CqpQrm8vKYCm/I+GZ6lXU8ZJ6q2kXXmByIUcvamSqO8L3VtVhcb3BVSF5eu1vyqv4vhfMMCpaCf7ZGgN1N48RpPMKblXNvY/Om+R8fRSs0bh0cGxRwFI/WVlbr5k8z61VKhvLjyWqSEs74eeeR+9VNgQgQAq5vcMzbG/vyANud6nsr4fWBdgACiIxUsGL+IX+jCxsNx9JOFiwBsVjtcG4O3S5Bv6b7bUriZBp2F7A3G3iB5gWNr7f73pay2eNr6LEl4K7mS6FOu5juVHh3sWsNTG/Pzt+dROLyzvcP3UgI12GwvpcHb52NSea5qoBe+oXIAN7ixsLb2J1A+XPntVZ4kzdkAdm1K4DIV8PkSRf4uVr8xajphNtY+obaxyUHM8raGRkYbqSPex5027g1pfFGXJLPqNkdxrUb2IKh7bgb+KoQ5GPSt2vWJxW7szZ0tPgphjNF01ZsXlYFR8uX+VMRuTA2MjI1o8kdOfs9q41TuJwMRHSqQGnUUIJp4kIAqJTOURjDtSmJ3FHljpvKdqhckjFhvRwKKaVVdqtZCEzXCKOy0Q1yZDCmhQrtEQWIml4IqTjWnSG1KyYukPcONIpf7RUWcRS8LUvKHlhDhjeuxQ3NGRakcDhLmqJy2oYgh9k+B9Kt+Eh0io/LcFYCpCZyF8IB99h7k9BWNbNzY3FCWJzPujqte3QcztyrPoeBwzPjMcQkVy2ldtRvcKP1verAeIYVYlmEkgNgq/Am/UHdjt8vLlUF2kcQNO8UF/CqiRxsLDcgADcE26+YpnTKxS2R4z2/sMqvEdzIzN8wL3AGiFlACIyk93c6UP6uojUfYWvTbFcTGMJZQbC0MZGpVvsZmXqei39/KobNMZpO99RtZdgqgDYADnsedRkbu7E3PqT/M1s16aOFkrsu5wuy18MdoeKy0FVbvI2IPcuxKoNV20m3gJv026kHpsXC3aXhMeAqOI5rC8UmzX6iPpJa55b7chXnTEggAEGx8VzzNtrmhluXSSMDGDsb3G1iOt+lWW0QnHL4+4ph7sI9YnysPI/wDHvVb4p4Mw+OF5V0SgDTLHtMtiBz5MN+Tf8VfgzN8fDEDiJO9j0jTq3kVeh1/e9jf3qz4DjWCZtBOhjYWdgGP1+LkORrE37JPY+voNSomlloos8mOytyZh9owxkUnEBdRC202lUG4FrX5jw7GrJkmZQ4iI6H8FhcK2nSoYnUA3Iet7bke1uZ1blpIsB8jseXLYnr1vVBz/ALO3VjPlzCGQG7Qq2mGS36ltkJHT4fbpburu4lw/r4K03HokMyyoTWJ1GNwB4fCTpJYMWtqKm4sOXkaT4q4ZjmwhRR8Glgb6elje/Sw/AVHcN8WawyMNEyMA8MgKkaLBhvulhvy5nrve5T4te5dhbYMWBO4Ci58I5/76UrONlUkvoWqSkjNu1aUiSNlIAQArvsbWFh5m34D5UbLXE0QdTe439+tQ/aBnveOsWgLZASAQbMyg9DsQb+V78qb8C5wA3ct969j5+hrR9KX+nT8oqbW4ksbhTemBwZ8qucuD1dKjsTAFqqu/wQ4lSxOD9Kh8RERVlzDGAVXcXiATWnTufZTLAlDJTvVtUesm9PonuKtkgUJO1N5n2p3MlMcQKmJDEbUrSS04KVYyEENJMKVIojVCOEqFdtQoyCxI9HD02DUcNS7RTgcIafQEVHI9PsLuarmjkiUwkWqrRlWX8qY5BlbOyhRck2ArRcu4PIsZXAHku5/iP9KybVOx4ghuGEssg8RIY4yVAJqpZ5hcwxahEUol7sYwwLnfw3O+kC3ua139DAPAouOvNvqd6Z4ji2NV1FrDzOw9rml4KFUuZJv7LI1Dc1xExNOGJcLpaeN4wdtTKygEHnc+n0F6o+aZkXnka5IZjYk38IOw+gFaz2j8czTQKq4eVcNODokZSBJt8YHPRpLNe1zblasnigg7ssRiGbR91UWNZSer+IlbdLAn0rc00G25zQN9vtUV/wBEbq3qRwki2A5AfF5t6CrhwF2eNPLFiJD3WHjQTSO6rIDd2CIquukkqA1iGFt+oFWrD8BZWY3jZZmmkYssxIR1FwbJFH+jA9Cv3vazFtsI8Ni0G1yZRhIBI/iB08yB+qPM1oPDODTUCwWOO3UaSy+S+Q8z/wA1dcu4awiuS+GbEMyqgMiRLupJBARVW5uBe33Rc1SeJ+KMrll0lsZB3Q7orh4oFUspOpzc3JPL/D60jbF6j2wY3TqI1domuIeNMOi6BKhsNtJH0rMM3ztZGJU38uZNTuVZJlWLmEMU+O7xw5XvI4AvgRpDcgnoppvxNwNFh49UTuzDciQKBpuBsVPPe9dRpqtPLDbyyZ6uc44isIaZLx3isMRobUoFgJLsLXv53/p8quuRdsSMQs6shuPGPEo/gAI5seRtt88vw+DDAk3sOfp70gTY7WFMz01VnaKN0lyza+JBhcfomikWLEqAY5vCVYqf/DkPJhcjY7i/K1UjEcSYqOR4JtKPcK9xbUtyGKlANQI/A2FuVVjBY9oiWSUqWBBAOzA7EMp2Ye9SWMzlcUoE7BXFgrndbAWAuN16bcva1VRo2+18r+xzflcDLMHZ2LtY3J3BpPLsSYpo3G1mX6X3o32hkGmQalO1yNx5HUOdcxMAFihuDuD0pnHGAPubCZfBc9aqWe5ra9jUp/amrDIxFiVG3raqFm2LJY1maTT5k2zrZ44Q2xmNLHnTJnp1Bgy1O3yNgL2rYzGPAt2RAanmFmpvPARRYH3qZJNBJkq42vTPFin8K3FNMclqpj2WMZJzp3amq86cmjkQhKSkmo7miEUSIYS9CuEUKIgndFq4DUk+FvSYwNLb0VDeNb1YcmwNyDTbBZdvWvdnuQIsImZQzuSouAQFG1wPWxpa2e57UHGOQcC5b4mkI2UaR7tz/D86tmIVWFiSL+RIP1FMYsMuFRhGG7u9wAtxGAoFhYXI8N7m5uarmL4pBV5EI8AvubA9efsKy7rPSWzGWx+miVr9pLS8IROw1SzNHvePXZSbjdnUByOe1+tRmfcL4OMF/sEUmrQDdWbcWRb2Ph9/cmnPDOaPjYu+hJWI8mdWW5GxCg/EL9RtUvpmANwrDppP5g10bZwWIwcfwkHPLeJSz+ygScY4YiNTg1/7stogY5QUCryTyNhapTA8SIYREuHiWE76LMB4tzdb8996zjtNyDGYSZp1eUYaVtrSP+jc/wDTYfdG116W26VSUzaf++l/+R/61q11zsgpRl2KTaTxg9BZti2xKhSdCgWAjOm21g3uBy8qJwjkf2drFpZF8R1zyd4wJ0jSCQLDbl6msP4Zix2OxKYeCeYsxuSZZAqIN2diDsB+ZAG5reYEy/JYlGKxbPKRu08sksj+ZSEE6V9h7k1z0s/MuwdxZVxEY5sBavNmbdn2OeeZ0g8DyyFSZYVuC5INmcEbGtom4/ybGAI0yXbYahLh2HtJ4dP8VZX2j8IPg2MmHnleE7lXkZnjueerbWu457i4ve96OqLqljK5+xD5QOBuCMXh8dFNNGqRoJSx76Fj4oXQWVXJNywGw61auKMo7+J7MqBY3OpyVXYqTqYA2ACnn6edZDhcylANpZB7SMP51IwyzSQlFMspkfcXdzpiAPLfa73P7oo7qZSmpt9Ewfgj4sxsAhUDxE6h8RuAAD6Ai/zNJHDkG7A2PIkbH51McSZQIThQRtLCj96jh0kLElgByVozeMi53S+16ksNhkmgMKSrKVUMp0lCG56SDyO1uZG9HbP00pY/Izp61a3DPPaInK4gzW0innFuDVIlIABJHIW6Utw5l5LXI5fyptx3jg0iRj7gufc0qpuWoUY/scsgoaZt9kDhcewGgjWp6Hoelj0qzZFkTTqASBGDe3X2qp4VLsBWn8LqAlqZ1UtkcoyYPnAfPWCx2GwAsPYVQJPE/wA6v3ErApVBHx/Og0fyAWv3F24YyYMtW3E5Aujl0qG4OfYVbsbiAqb+VY+rtn6uENUxW0x3ifAaGPvVcQb1bOMMQCxtVUTnW9p23Wsi88Z4JzLTeiZqm1cwUmmiZliNVBj3h/8AEi1506Y7U3jS5pw62q2QCGr0BXXoLRHCbCuUdhQokQXWE07jjFR8T0srms2SBRMYZRWz8OgHCQFOXdqDbzA8QPzvWJYNiav3BubyRXS949LPpIvv+z5c96W9SNcsz6LYRb4RfJAdm2NiLjlsOdvMg8qof/Y+HMMUZGV44YmZZFBKjEPsNLWtdRpuTuTq3Y3NrbhMxeRvgFrX6+/tz605lfQu/ufc0MtVCS3x6RfFSrbXlnJ5UiQBQFVQFVQAFAGwAA2AqNXObEgWNrE+l+VQPHHF6YTDtKfGwOkKP1mB03PQXHOsAxnF+KkxDTiVo3aw/RsyKFUWC2B3A9fWqqqbtY3NPC8BvZUvestnp3F4iDExtDiEV43FmRuR3v8AmL3HlWEdo/An9nzB4dTYWX4Cbko3WNm6+YJ5i/kaQ4Z7T8RHMPtTmWI7G4XUp/WuAC3zrWMwfDZhgnjcgo63VuqSAXWQe35EirYTu0lijbzF+SXTG2G6soPZxnKZblmNx2kNM0qYaO/np7y3t4rn9wVnGOx8mIlaWZzJJIbszHck/kPTpUzhMUXy3EYYbmLER4oAdU0tBIR7Foj7XPSq5W5BctiLFZSL2ty9atXDubSTYaWByX+zoZo7n/pKQssXqpVth08VVcQMVuFNhzPS/vy8tqt/ZxhdP2vESC0MeHeMk8tT6Tb18Kn5so6iouxtOj2VVodDuv6rFfexI/lSjZrIsRhVysbX1KDYPyNmtzG3I7UfLMDLip+7hQvJKx0qOe5J38gL7nkK9I8GdnGFy2Aa0SXEEXkldQx1fqx6vgUem55mosmoLMiUuTzU7SiIL4+6+K1j3YYi2odAd+foPKpPgqQiba3S++9en5s8Rdjy5W6W9qjjHgWuTBBc8z3SBj8wL1l26+myDhkcohOqanhmRvD3bP0vv9d6znOp9c7k+dajxm6xGVl2XcKDvsCQKymOAsSx96L4aspzYz8RsyoxD4DY3q2ZZm2gWqrwinAc1qTgprDMVtp8E/mua6haoGFdTiiyMTS+WwEuNutQoqEeAc5NE4YiIUU84hzTStHyFbIPaq7xlITcCsGMVZfyPN7YFMzbF62NMoU3pwMKSadwYK1braisIWimziCwpliZLmpSWOwqJxHOq4csskh3gIaPjI6NlU1qPi9zeob9xy6IqQUVaVnFJCrUCcahQoVJxZ8NNUjh1vUPhhU5gaStWAES+AhtUpg817mRXH3SL+q9R9KhjigBUfi8y8qznU5svi8G94OZNAKnZhquOoPL8KcPhVceK5Hvaqb2d5sJ8Eu92hYxHfoPEv8AlIHyqzvOwQ252296p9RQbhZHKRZjLymQ+N7PMFNq7xZGB5jvGsfkaj17G8qX/wBOT+9K5/M1NYfFOFOr4vw/CqNxx2pNg2WMwlmN7jWFGnoQ1r8+hFFTqXL2VR5fjovlGyXM5cIf5r2UZV3bWjKGxsyvYqbc9/51kmPyXF4djhe8URy/A51AOl+hA26Airfwz2gfb8SYDHo1qSg7wEsw3K7gAm17DrY064nw4xEFlY+DdXHNGHUdQb0avupsUblw/wB/sYhp42wfpyy/6GUTxS4HElTYOh6i6OrCx2PxIykgjqCamcqyjA4xwqzNhpHIAR7MNTG1kY2VxflqZD08XM2jPsqxsQhL4x8ar20oDbmLg6mDbfnVhy/g/VCjSCzHxbgEpsNtSqORFaFuvrjBSTy/sJVaWUpYlwhzkH9k5Rh3ixU8Ms2+u8atNuPg0oXZdvW1ZdxjxsmJUYfCRDD4RTcILBpGvfU9ibb72ud9yTYaZ7ifs9YEsu/W+ok39zzqMyTgF5wQMV3UiEEoUO1jsysr7j1tsflU1ayiUd8mHZoLYdLK+qLT2J8RYHBxzDEMsGJdgQ8vh1Q6V0qrHZfFqNuux3tVh4u7U17id8GVmaHQCd+7XvG0K3TvDfy2G1z0qiYjsvnUl2xCuxJJJQsSTuSS17mp3g/s7Myz4d7FJTAZJRdWSKKQyGNByLOwXfa1id7WqqdlGomvfn7eCFTZXBycf2QWQZ/mmJXvNMssWsK0iQagoJ8R1KttvwrR8Lly6AQSxAuSTcn12/K1X6HDR4eFY4lCIihVVdgoHlVT4o04iGXDQ+GaWJxE6nQRNGe8UagRpLGwv6+tJ6qiu21QhiP6LadVOEOeSm5pw/8Aa5yGv3Qt89qYZhwUirpA9qW7MOIJZBNhsTq76A3u/wAZF9DK9+qsAP8AF6VcMQoNUudmmn6bfQFjV3uMuXhXewFKDhTflWgDCC/KnAwy+VXP4hMoWnRQY+ENuVOsHwzoN7VeRGAKYYrFItV/62yfBKpihvBDpFV7PoNVTrZkp5VF45wd6ircpZZbJJrBWBl/pSM0YG1TE5tyqKxS71pRm5Pkp24GcnKoPGfFUzI9Q2K3am6yuYvl53qRmi2pplEd2qSxr2vQzfuwTFcEFLSRFKyczRGq9ACdCgaFEQWTCJ51JJOBUQmIsKJJjqVlByK0SGLzG1V3HZozHbYUXHYknamJN6urqSDyaX2F55oxkuHY7YiPUv8A7kN2/FC/0Fbg42ryvwpm/wBkxuHn6RyqW/cJ0v8A5S1eqH3G29ZPxKvE1JeUXVsbsxB2rHO1jDX1MwRS2/hG+3V3b2tYVskwtzrJu1mQMAlib+nK+1z7c6ztHlXxHIyxGX4M+7OcA0uZ4RVXUe+RyNQTwxnvGIYnoFJ9bWr0LnHAkbOzxMYte7LbVGx6tp20n1HPyrA+CMWIM1wznZRIFB5bG8RP4tXqSd7p57dPMVva2EZrn6cCdFs6pZi8FMz3IxBl5jjb9JGvhcixBve+3S1NOFMy7yPT3gk07XHW9TeYvqjPeDYggj0IrG8uzpMvxrIgYICdVzsVO4NefjX6ykorlc4NKEvb7n35NYxGGDhoz7r/AEqmZjkrxSiRPCU39/NT5ip3D56Hs6m/Ij1FTmNw6zRhhyI/lSsJSiPQsdPEumQMGPDoGHIjl1HmPrtV9y7Crh4QNgfib1Y8/wCnyrJGeSGRkC6lZtum/U3/AN8q0nInbERR6z8Ozeuna3z2prTt1yexcvr7C+urxFc8Hc5weImVWiKLYhrO7LcWNvhU+YqpTZbiok7ySErIj3DQlplK+L9JqQalNiqkEAEIpuLVoOOxQXmeW9vakI8YSeR6Uxvrqm/r9RCNknDGODMeHszMmLaXEK+plZA+lVUglDZ7bs3gFifqdrWDGQ+EspuB9atGPwkMg/SorHlcizfxDeqHxxxvDgV7lPG9th5DzNdzdZhcsGzbjMVgh8ZxxHCbSA06wHG2Gk2D6fesozzOxiN9NjUOGIrUXwyEo88MoV0kb3jM3S11YH23qjZ3n5va9UaDNJE5MfrTpsd3nPnVlOgVT55Astcui45XmmrrU1M3hvVSyJKs8knhFL6iCU+Cyl5XIynbpUbiudOp5d6YzyUUEG2NmSobFjxVMvJUHipPFTtRVMfZfJau4rF3qOimtQMtFs5yCnxgVNJsaKZK4Wo8AgNCimhREDo4k0FNJwx3peSOyk0IIzla5pFlo5otWIITvfY16p4OlL5dhHYklsPASfM92Ab/AEryswr1N2c/+U4K/wDcJ/OkNfBSgg4PDJCc22NZ72g4NFikmb/poT+0Sdgo6C5I8z7VpmKjW1rDf61lnatgZjCiIpKtKO8sAfAATc+n/wCV5+qDjfFZHoPMWVjhnDxY7KZ4QqpicBqxUb8i66f0it13C/UJ5GtPwHGaxmAbrFNEJEZ/gbUoYBW89+VeecrzZsO7lSQHjmiYA2uJEZN/mQflWy9mePw8uVQjEOhMEjoFcjYB9a7H0et7VVtLcvD/ALiEXzySfEGePJhTPANaXIdfvRkE3ItzA61jnFGK1Pq+9bmOor0Pg1gZmSBFIfxHT8Fzz/4rPeNuyTVOGww0rIRqH3UJ5keh8uhpPTOEJbn/AFG/Ue3Z4Zn/AA5xU0NlfeP8QfStl7P84XERFQbhT87Hf+tYhxPwbLgZu7k3J+BgPCw9D0PpVh7I8zfDZlHE91Se8bA8tRUlLeuoAf4qt1OlrtXqQ7/uFG+e3ZLo3eLh+Fm1st9rAHl6t/v+dOIcAsIYxjSDuRe46C+/LYU7Vqq/almXc5TimBsWVYwfLvJFQ/gTS9dEHiK4f1KZWzfb4IDjvM5lnw4D6UMg1KCBrARmsdr2uBte21Mez7iZnV45dRCOwSTxMtgfhax6eflWeRcd4jEyKcUwYQRPpsoDPIy90pc9T4/TrWu9nmQ/Z8IoO7yN3h/eYC9Uaij0YbZ8v/1j8LIOvOCXx7Xj1DcX5ggj8K8/douO73MJiOS6E/gQAn63r0Vn8VobDa2+3KvMOe+PFTN5yv8A6jV3wuvF0m/CFrpZqWPqRhrlLtGAKQr0kTPAaVwzWYUlQFS0QaJleGAUHzFPZ22pnkmIHcJ7U4nxA6VhTy5vI3FJIj5xTKVKc4vFqKjJsaKYhFgtoRxD2qImfeneJnvUe5p2CKZB1NGvRUFdNGcc1V1WpM0FNFgjIvQri0KA4cYdrUrjJvCAKbgUSbpUeSBPVRGajMtE1dDViOAWr1fwrl5gwWFiOxjgiU/vaBf8Sa8sZbg+8miQffkjT+Jwv869fuOfvWb8Q6SLIDburtURxlgdeFkt8SqSPpvU6oplnIvE481I/CsRxUYtjMJNTR5JxAszD1P50bCygHfpuLG29KZrHpmkH7X500vXrY+6CFJrEmi6cOdp+KwllFnS4NmG9h01VYsb21vIBpiKm4vdr3HWszWBmF13H86MmHJv0I6edKz09UnlolSZdeMOOExCgKS42NmFipqbyOGFsAuK1KXEi7DeSNlbwn6qD7WrKnQnlvbnT3Kc3eEkC1mtcEVRdpE68QeMDFN7jLD6PUmRZ6mKiWSNgQefow+JfSqr22k/2RJb++gv7a/62rNOFeMWwc5cX7p/jS/+Zf2h+PKtD7RsyTF5HPJEQyERSAj9mZL+xG4tSValTbFS6bOshxlGQcC5C+IxAIUlQQDbe19ybei3r03gMPoUbcgAPpWI/wD8/TD7ZMh6w6h8mCn/AFVu0r1OtT9XdLx0cpf7aiiJzprqR515fzIjvpducsn+s16YzrEgIx/VBNeYsUD3r6uetr++o0Pwt5nN/gm5YrQlLyprTiY7U3FehgJgoV2uUZBOZVmulNJo8+cE1CQtR2al3Us5C3Pocy4snrSfeUiKMKLCRCDO1I0oaTrkSxRa41BTXag4SNBaMwoKKLJGBQGuUDQqDiQEHlTbGJYilcNiqTzBrke1Vrskamist6NXLVaQTvZ7gu8zTBr0+0Rt8kPeH/TXqgGvN/Y7BqzeD9hZn+kLgfiwr0fesjXy96X2LYdHL02xw8B9jThjTXGHwn2NZFj4wXQXJ5Z4rAGLlA/WP4E1EVM8Yi2OnHk5+tgT+dQ1eso/ij+EL2/O/wAi+DlIOm/OnZYixJPuOYqNIp3hSX8PWikgEK98ATouR+1602nUrzFjzHqKdSqALHmvl/OnMsAfD3Fyynbz0+VV5wEuSKXFN51Y8h4sMeGxWFkP6LERPpHRZgNSkfvaQp+XlVWrtTKuMlySptF27IsxMOZoejJIrfukA3/AGvQ0uI2uNxXmrs3nC5phr8mcp/GjIPxIr0akH0rA+Lbo2rHlDNO1x5InGNruOlZNxXwheWWRLhj4gOjWG49DtWz4yIDltUBmmFBU8uRrL0986J5RoJQsjtaPO85pIUrjYysjqeasy/QkUlXuIdGG1h4O0K5XaMgNEKPRIjvSgoWQGVa6RXVoGqX2WIIaTNKMaTokQw60aiijVBIRqMorlGArskHGoVxqFSjgqmjyHahQrjgoFdtQoVJBoHYUl80J8sPKR/FGPyNegWNcoVh/EP5P0XQ6C02x3wn2oUKyZdF0O0eU+IZCcXiCes0v+sio8VyhXsqvkX4QpP5mGriuQbihQqxgkvlRvqB+8jX+W9JPiW0jflt8qFCl32SiPkbei3oUKuRzJThmQrjcMRzGIh/+xa9RwbihQrz/AMX+eH4YzR0xtmHKqlm+JYXAO1ChWDH5jUo6MV4rQfa5fWzfMgXNRFChXutP/HH8Ixrv5Jfk7QNcoVeVBk50oK7QoWQHBrhoUKqLAjUUUKFEiGKUKFChJOqKPahQqGcJPQoUKNAn/9k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0614" y="764704"/>
            <a:ext cx="1559818" cy="131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07504" y="5157192"/>
            <a:ext cx="4896544" cy="1296144"/>
          </a:xfrm>
          <a:prstGeom prst="wedgeRoundRectCallout">
            <a:avLst>
              <a:gd name="adj1" fmla="val -27642"/>
              <a:gd name="adj2" fmla="val -24141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If you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could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erase 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any moment in your 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life, 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which moment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would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 it be and why?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24744"/>
            <a:ext cx="388843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80728"/>
            <a:ext cx="1559818" cy="131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827375"/>
            <a:ext cx="5256584" cy="255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052736"/>
            <a:ext cx="1559818" cy="131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ular Callout 1"/>
          <p:cNvSpPr/>
          <p:nvPr/>
        </p:nvSpPr>
        <p:spPr>
          <a:xfrm>
            <a:off x="3923928" y="836712"/>
            <a:ext cx="5040560" cy="1296144"/>
          </a:xfrm>
          <a:prstGeom prst="wedgeRoundRectCallout">
            <a:avLst>
              <a:gd name="adj1" fmla="val -86251"/>
              <a:gd name="adj2" fmla="val 1690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If you </a:t>
            </a:r>
            <a:r>
              <a:rPr lang="en-US" altLang="ko-KR" sz="2400" b="1" dirty="0" smtClean="0">
                <a:solidFill>
                  <a:schemeClr val="bg1"/>
                </a:solidFill>
                <a:latin typeface="+mj-lt"/>
              </a:rPr>
              <a:t>were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 experiencing             a harsh moment 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in 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 life, who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would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you go for help and why?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>
    <p:sndAc>
      <p:stSnd>
        <p:snd r:embed="rId2" name="whoosh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860032" y="836712"/>
            <a:ext cx="3794720" cy="1872208"/>
          </a:xfrm>
          <a:prstGeom prst="wedgeRoundRectCallout">
            <a:avLst>
              <a:gd name="adj1" fmla="val -102598"/>
              <a:gd name="adj2" fmla="val 82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If you </a:t>
            </a:r>
            <a:r>
              <a:rPr lang="en-US" altLang="ko-KR" sz="2400" b="1" dirty="0" smtClean="0">
                <a:solidFill>
                  <a:schemeClr val="bg1"/>
                </a:solidFill>
                <a:latin typeface="+mj-lt"/>
              </a:rPr>
              <a:t>could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 sail around the world, who </a:t>
            </a:r>
            <a:r>
              <a:rPr lang="en-US" altLang="ko-KR" sz="2400" b="1" dirty="0" smtClean="0">
                <a:solidFill>
                  <a:schemeClr val="bg1"/>
                </a:solidFill>
                <a:latin typeface="+mj-lt"/>
              </a:rPr>
              <a:t>would 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you invite to go with you and why?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C:\Documents and Settings\manager\Local Settings\Temporary Internet Files\Content.IE5\EHNAGLQI\MM900336598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05264"/>
            <a:ext cx="9144000" cy="98072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052736"/>
            <a:ext cx="1559818" cy="131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2-Point Star 2"/>
          <p:cNvSpPr/>
          <p:nvPr/>
        </p:nvSpPr>
        <p:spPr>
          <a:xfrm>
            <a:off x="-540568" y="332656"/>
            <a:ext cx="10873208" cy="3024336"/>
          </a:xfrm>
          <a:prstGeom prst="star32">
            <a:avLst/>
          </a:prstGeom>
          <a:solidFill>
            <a:srgbClr val="0070C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+mj-lt"/>
              </a:rPr>
              <a:t>Think about one topic and ask a partner a question like this: </a:t>
            </a:r>
          </a:p>
          <a:p>
            <a:pPr algn="ctr"/>
            <a:r>
              <a:rPr lang="en-US" altLang="ko-KR" sz="3200" b="1" dirty="0" smtClean="0">
                <a:latin typeface="+mj-lt"/>
              </a:rPr>
              <a:t>What WOULD you do if… </a:t>
            </a:r>
            <a:endParaRPr lang="ko-KR" altLang="en-US" sz="3200" b="1" dirty="0">
              <a:latin typeface="+mj-lt"/>
            </a:endParaRPr>
          </a:p>
        </p:txBody>
      </p:sp>
      <p:pic>
        <p:nvPicPr>
          <p:cNvPr id="7" name="Picture 1" descr="C:\Documents and Settings\manager\Local Settings\Temporary Internet Files\Content.IE5\U5VP3O7F\MM900043731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996952"/>
            <a:ext cx="2160240" cy="3224102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2195736" y="630002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Milton P. Jr. </a:t>
            </a:r>
            <a:r>
              <a:rPr lang="en-US" dirty="0" smtClean="0">
                <a:sym typeface="Wingdings" pitchFamily="2" charset="2"/>
              </a:rPr>
              <a:t> educationnow@yahoo.com.br</a:t>
            </a:r>
            <a:endParaRPr lang="pt-BR" dirty="0"/>
          </a:p>
        </p:txBody>
      </p:sp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2-Point Star 2"/>
          <p:cNvSpPr/>
          <p:nvPr/>
        </p:nvSpPr>
        <p:spPr>
          <a:xfrm>
            <a:off x="1115616" y="2204864"/>
            <a:ext cx="7128792" cy="1872208"/>
          </a:xfrm>
          <a:prstGeom prst="star32">
            <a:avLst/>
          </a:prstGeom>
          <a:solidFill>
            <a:srgbClr val="0070C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000" b="1" dirty="0" smtClean="0">
                <a:latin typeface="+mj-lt"/>
              </a:rPr>
              <a:t>Good Job !</a:t>
            </a:r>
            <a:endParaRPr lang="ko-KR" altLang="en-US" sz="5000" b="1" dirty="0"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95736" y="630002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Milton P. Jr. </a:t>
            </a:r>
            <a:r>
              <a:rPr lang="en-US" dirty="0" smtClean="0">
                <a:sym typeface="Wingdings" pitchFamily="2" charset="2"/>
              </a:rPr>
              <a:t> educationnow@yahoo.com.br</a:t>
            </a:r>
            <a:endParaRPr lang="pt-BR" dirty="0"/>
          </a:p>
        </p:txBody>
      </p:sp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agnetreps.com/wp/wp-content/uploads/2008/01/1778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32" y="908720"/>
            <a:ext cx="4860032" cy="3024336"/>
          </a:xfrm>
          <a:prstGeom prst="rect">
            <a:avLst/>
          </a:prstGeom>
          <a:noFill/>
        </p:spPr>
      </p:pic>
      <p:sp>
        <p:nvSpPr>
          <p:cNvPr id="2" name="Rounded Rectangular Callout 1"/>
          <p:cNvSpPr/>
          <p:nvPr/>
        </p:nvSpPr>
        <p:spPr>
          <a:xfrm>
            <a:off x="4067944" y="5345832"/>
            <a:ext cx="4896544" cy="1107504"/>
          </a:xfrm>
          <a:prstGeom prst="wedgeRoundRectCallout">
            <a:avLst>
              <a:gd name="adj1" fmla="val 29373"/>
              <a:gd name="adj2" fmla="val -27173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If you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could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 be an animal, what animal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would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 you be?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2622" y="1326343"/>
            <a:ext cx="1559818" cy="131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asteroidapophis.com/wp-content/uploads/2011/06/asteroid-2011-M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5436096" cy="4077072"/>
          </a:xfrm>
          <a:prstGeom prst="rect">
            <a:avLst/>
          </a:prstGeom>
          <a:noFill/>
        </p:spPr>
      </p:pic>
      <p:sp>
        <p:nvSpPr>
          <p:cNvPr id="2" name="Rounded Rectangular Callout 1"/>
          <p:cNvSpPr/>
          <p:nvPr/>
        </p:nvSpPr>
        <p:spPr>
          <a:xfrm>
            <a:off x="4211960" y="4941168"/>
            <a:ext cx="4680520" cy="864096"/>
          </a:xfrm>
          <a:prstGeom prst="wedgeRoundRectCallout">
            <a:avLst>
              <a:gd name="adj1" fmla="val 27651"/>
              <a:gd name="adj2" fmla="val -27797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If 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you only</a:t>
            </a:r>
            <a:r>
              <a:rPr lang="en-US" altLang="ko-KR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had 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24 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hours to live, what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would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 you do?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4581" name="Picture 5" descr="C:\Documents and Settings\manager\Local Settings\Temporary Internet Files\Content.IE5\B8VJ0379\MM900178101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0"/>
            <a:ext cx="847725" cy="117157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470359"/>
            <a:ext cx="1559818" cy="131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195736" y="630002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Milton P. Jr. </a:t>
            </a:r>
            <a:r>
              <a:rPr lang="en-US" dirty="0" smtClean="0">
                <a:sym typeface="Wingdings" pitchFamily="2" charset="2"/>
              </a:rPr>
              <a:t> educationnow@yahoo.com.br</a:t>
            </a:r>
            <a:endParaRPr lang="pt-BR" dirty="0"/>
          </a:p>
        </p:txBody>
      </p:sp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059832" y="836712"/>
            <a:ext cx="5400600" cy="936104"/>
          </a:xfrm>
          <a:prstGeom prst="wedgeRoundRectCallout">
            <a:avLst>
              <a:gd name="adj1" fmla="val 43328"/>
              <a:gd name="adj2" fmla="val 171171"/>
              <a:gd name="adj3" fmla="val 16667"/>
            </a:avLst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What if your 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smart-phone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fell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into 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the toilet, what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 would 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you do?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068960"/>
            <a:ext cx="1559818" cy="131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3380" y="4007385"/>
            <a:ext cx="2998660" cy="251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dn1.sciencefiction.com/wp-content/uploads/2011/11/Marvel-Superhero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890" y="3501008"/>
            <a:ext cx="3538046" cy="3024336"/>
          </a:xfrm>
          <a:prstGeom prst="rect">
            <a:avLst/>
          </a:prstGeom>
          <a:noFill/>
        </p:spPr>
      </p:pic>
      <p:sp>
        <p:nvSpPr>
          <p:cNvPr id="2" name="Rounded Rectangular Callout 1"/>
          <p:cNvSpPr/>
          <p:nvPr/>
        </p:nvSpPr>
        <p:spPr>
          <a:xfrm>
            <a:off x="3995936" y="1412776"/>
            <a:ext cx="5076056" cy="792088"/>
          </a:xfrm>
          <a:prstGeom prst="wedgeRoundRectCallout">
            <a:avLst>
              <a:gd name="adj1" fmla="val -75798"/>
              <a:gd name="adj2" fmla="val -88974"/>
              <a:gd name="adj3" fmla="val 16667"/>
            </a:avLst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If you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could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 be a super hero, which super hero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would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 you be?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461" name="Picture 5" descr="C:\Documents and Settings\manager\Local Settings\Temporary Internet Files\Content.IE5\U5VP3O7F\MM90028407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5373216"/>
            <a:ext cx="2448272" cy="140775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3990" y="260648"/>
            <a:ext cx="1559818" cy="131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4670" y="764704"/>
            <a:ext cx="1559818" cy="131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ular Callout 1"/>
          <p:cNvSpPr/>
          <p:nvPr/>
        </p:nvSpPr>
        <p:spPr>
          <a:xfrm>
            <a:off x="323528" y="980728"/>
            <a:ext cx="5400600" cy="936104"/>
          </a:xfrm>
          <a:prstGeom prst="wedgeRoundRectCallout">
            <a:avLst>
              <a:gd name="adj1" fmla="val 90431"/>
              <a:gd name="adj2" fmla="val -1488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If you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could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 be invisible for a day what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would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 you do and why?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95736" y="630002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Milton P. Jr. </a:t>
            </a:r>
            <a:r>
              <a:rPr lang="en-US" dirty="0" smtClean="0">
                <a:sym typeface="Wingdings" pitchFamily="2" charset="2"/>
              </a:rPr>
              <a:t> educationnow@yahoo.com.br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996952"/>
            <a:ext cx="252028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http://images.wikia.com/doblaje/es/images/0/0c/Pinky_y_Cereb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248980"/>
            <a:ext cx="4464496" cy="3348372"/>
          </a:xfrm>
          <a:prstGeom prst="rect">
            <a:avLst/>
          </a:prstGeom>
          <a:noFill/>
        </p:spPr>
      </p:pic>
      <p:sp>
        <p:nvSpPr>
          <p:cNvPr id="2" name="Rounded Rectangular Callout 1"/>
          <p:cNvSpPr/>
          <p:nvPr/>
        </p:nvSpPr>
        <p:spPr>
          <a:xfrm>
            <a:off x="3707904" y="332656"/>
            <a:ext cx="5112568" cy="1152128"/>
          </a:xfrm>
          <a:prstGeom prst="wedgeRoundRectCallout">
            <a:avLst>
              <a:gd name="adj1" fmla="val -80628"/>
              <a:gd name="adj2" fmla="val 3224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If you </a:t>
            </a:r>
            <a:r>
              <a:rPr lang="en-US" altLang="ko-KR" sz="2400" b="1" dirty="0" smtClean="0">
                <a:solidFill>
                  <a:schemeClr val="bg1"/>
                </a:solidFill>
                <a:latin typeface="+mj-lt"/>
              </a:rPr>
              <a:t>had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 to 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commit any 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crime, 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what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would 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you do?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48680"/>
            <a:ext cx="1559818" cy="131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ideogametalk.com/images/uploads/screenshots/2159_full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60041"/>
            <a:ext cx="4187934" cy="3140967"/>
          </a:xfrm>
          <a:prstGeom prst="rect">
            <a:avLst/>
          </a:prstGeom>
          <a:noFill/>
        </p:spPr>
      </p:pic>
      <p:sp>
        <p:nvSpPr>
          <p:cNvPr id="2" name="Rounded Rectangular Callout 1"/>
          <p:cNvSpPr/>
          <p:nvPr/>
        </p:nvSpPr>
        <p:spPr>
          <a:xfrm>
            <a:off x="251520" y="5229200"/>
            <a:ext cx="6624736" cy="1224136"/>
          </a:xfrm>
          <a:prstGeom prst="wedgeRoundRectCallout">
            <a:avLst>
              <a:gd name="adj1" fmla="val -29491"/>
              <a:gd name="adj2" fmla="val -183518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If </a:t>
            </a:r>
            <a:r>
              <a:rPr lang="en-US" altLang="ko-KR" sz="2400" b="1" dirty="0" smtClean="0">
                <a:solidFill>
                  <a:schemeClr val="bg1"/>
                </a:solidFill>
                <a:latin typeface="+mj-lt"/>
              </a:rPr>
              <a:t>there was 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a time machine and you </a:t>
            </a:r>
            <a:r>
              <a:rPr lang="en-US" altLang="ko-KR" sz="2400" b="1" dirty="0" smtClean="0">
                <a:solidFill>
                  <a:schemeClr val="bg1"/>
                </a:solidFill>
                <a:latin typeface="+mj-lt"/>
              </a:rPr>
              <a:t>could 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travel back in time, where and when </a:t>
            </a:r>
            <a:r>
              <a:rPr lang="en-US" altLang="ko-KR" sz="2400" b="1" dirty="0" smtClean="0">
                <a:solidFill>
                  <a:schemeClr val="bg1"/>
                </a:solidFill>
                <a:latin typeface="+mj-lt"/>
              </a:rPr>
              <a:t>would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you go and why?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4" name="Picture 6" descr="https://encrypted-tbn2.google.com/images?q=tbn:ANd9GcTdBzUxx3fsF-PLB1NGIuvRbWzZnUQI7Wz0VyCVKXnlyqrNCWdn9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4816" y="332656"/>
            <a:ext cx="190770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118431"/>
            <a:ext cx="1559818" cy="131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923928" y="4365104"/>
            <a:ext cx="4896544" cy="1440160"/>
          </a:xfrm>
          <a:prstGeom prst="wedgeRoundRectCallout">
            <a:avLst>
              <a:gd name="adj1" fmla="val 5863"/>
              <a:gd name="adj2" fmla="val -181129"/>
              <a:gd name="adj3" fmla="val 16667"/>
            </a:avLst>
          </a:prstGeom>
          <a:solidFill>
            <a:schemeClr val="tx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If you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could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 be another man or woman for a day, who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would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 you choose?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809" y="1340768"/>
            <a:ext cx="208597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124744"/>
            <a:ext cx="1559818" cy="131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2195736" y="630002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Milton P. Jr. </a:t>
            </a:r>
            <a:r>
              <a:rPr lang="en-US" dirty="0" smtClean="0">
                <a:sym typeface="Wingdings" pitchFamily="2" charset="2"/>
              </a:rPr>
              <a:t> educationnow@yahoo.com.br</a:t>
            </a:r>
            <a:endParaRPr lang="pt-BR" dirty="0"/>
          </a:p>
        </p:txBody>
      </p:sp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665</TotalTime>
  <Words>287</Words>
  <Application>Microsoft Office PowerPoint</Application>
  <PresentationFormat>Apresentação na tela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Metro</vt:lpstr>
      <vt:lpstr>What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elite</dc:creator>
  <cp:lastModifiedBy>Milton</cp:lastModifiedBy>
  <cp:revision>50</cp:revision>
  <dcterms:created xsi:type="dcterms:W3CDTF">2012-06-14T06:22:12Z</dcterms:created>
  <dcterms:modified xsi:type="dcterms:W3CDTF">2013-08-16T18:40:52Z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