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7AEE24-D663-4CDE-9FD2-2199252F4876}" v="1" dt="2023-10-06T09:34:49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5" autoAdjust="0"/>
    <p:restoredTop sz="94660"/>
  </p:normalViewPr>
  <p:slideViewPr>
    <p:cSldViewPr snapToGrid="0">
      <p:cViewPr>
        <p:scale>
          <a:sx n="67" d="100"/>
          <a:sy n="67" d="100"/>
        </p:scale>
        <p:origin x="4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aap, Bart" userId="0c3944ca-7fca-4df7-86a0-fb5e0762550e" providerId="ADAL" clId="{C77AEE24-D663-4CDE-9FD2-2199252F4876}"/>
    <pc:docChg chg="delSld modSld">
      <pc:chgData name="Schaap, Bart" userId="0c3944ca-7fca-4df7-86a0-fb5e0762550e" providerId="ADAL" clId="{C77AEE24-D663-4CDE-9FD2-2199252F4876}" dt="2023-10-06T09:35:06.211" v="12" actId="20577"/>
      <pc:docMkLst>
        <pc:docMk/>
      </pc:docMkLst>
      <pc:sldChg chg="modSp mod">
        <pc:chgData name="Schaap, Bart" userId="0c3944ca-7fca-4df7-86a0-fb5e0762550e" providerId="ADAL" clId="{C77AEE24-D663-4CDE-9FD2-2199252F4876}" dt="2023-10-06T09:35:06.211" v="12" actId="20577"/>
        <pc:sldMkLst>
          <pc:docMk/>
          <pc:sldMk cId="3498497664" sldId="259"/>
        </pc:sldMkLst>
        <pc:spChg chg="mod">
          <ac:chgData name="Schaap, Bart" userId="0c3944ca-7fca-4df7-86a0-fb5e0762550e" providerId="ADAL" clId="{C77AEE24-D663-4CDE-9FD2-2199252F4876}" dt="2023-10-06T09:35:06.211" v="12" actId="20577"/>
          <ac:spMkLst>
            <pc:docMk/>
            <pc:sldMk cId="3498497664" sldId="259"/>
            <ac:spMk id="6" creationId="{742D9178-2172-9D93-24D8-F727E313DF85}"/>
          </ac:spMkLst>
        </pc:spChg>
        <pc:picChg chg="mod">
          <ac:chgData name="Schaap, Bart" userId="0c3944ca-7fca-4df7-86a0-fb5e0762550e" providerId="ADAL" clId="{C77AEE24-D663-4CDE-9FD2-2199252F4876}" dt="2023-10-06T09:34:49.744" v="2" actId="14826"/>
          <ac:picMkLst>
            <pc:docMk/>
            <pc:sldMk cId="3498497664" sldId="259"/>
            <ac:picMk id="5" creationId="{D527EB48-538E-3D07-CDD7-E698D961A392}"/>
          </ac:picMkLst>
        </pc:picChg>
      </pc:sldChg>
      <pc:sldChg chg="del">
        <pc:chgData name="Schaap, Bart" userId="0c3944ca-7fca-4df7-86a0-fb5e0762550e" providerId="ADAL" clId="{C77AEE24-D663-4CDE-9FD2-2199252F4876}" dt="2023-10-06T09:30:08.146" v="0" actId="47"/>
        <pc:sldMkLst>
          <pc:docMk/>
          <pc:sldMk cId="2950973405" sldId="260"/>
        </pc:sldMkLst>
      </pc:sldChg>
      <pc:sldChg chg="del">
        <pc:chgData name="Schaap, Bart" userId="0c3944ca-7fca-4df7-86a0-fb5e0762550e" providerId="ADAL" clId="{C77AEE24-D663-4CDE-9FD2-2199252F4876}" dt="2023-10-06T09:30:11.648" v="1" actId="47"/>
        <pc:sldMkLst>
          <pc:docMk/>
          <pc:sldMk cId="4084000889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8" descr="Afbeelding met puzzel, object&#10;&#10;Automatisch gegenereerde beschrijving">
            <a:extLst>
              <a:ext uri="{FF2B5EF4-FFF2-40B4-BE49-F238E27FC236}">
                <a16:creationId xmlns:a16="http://schemas.microsoft.com/office/drawing/2014/main" id="{7790D736-2725-BED6-1EA5-84A16E35BD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914" r="-1" b="2350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de-DE" sz="6600">
                <a:solidFill>
                  <a:srgbClr val="FFFFFF"/>
                </a:solidFill>
                <a:cs typeface="Calibri Light"/>
              </a:rPr>
              <a:t>Let's puzzle!</a:t>
            </a:r>
            <a:endParaRPr lang="de-DE" sz="6600">
              <a:solidFill>
                <a:srgbClr val="FFFFFF"/>
              </a:solidFill>
            </a:endParaRP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7CF35-DFD1-7C6F-A597-80D40B984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Leesinstrument 1: Scannend lezen</a:t>
            </a:r>
            <a:endParaRPr lang="nl-NL" dirty="0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E6DCDB41-7DCD-F68A-710E-5886F0561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2" b="44947"/>
          <a:stretch/>
        </p:blipFill>
        <p:spPr>
          <a:xfrm>
            <a:off x="5523122" y="1690688"/>
            <a:ext cx="5999247" cy="4275927"/>
          </a:xfr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F717C2E1-03A3-C8E7-F61E-2B24FA07F0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7" b="16465"/>
          <a:stretch/>
        </p:blipFill>
        <p:spPr>
          <a:xfrm>
            <a:off x="838200" y="1226812"/>
            <a:ext cx="4853491" cy="526606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2B5F50C-6FBD-0428-6C01-7DFAB31A398A}"/>
              </a:ext>
            </a:extLst>
          </p:cNvPr>
          <p:cNvSpPr txBox="1"/>
          <p:nvPr/>
        </p:nvSpPr>
        <p:spPr>
          <a:xfrm>
            <a:off x="9612351" y="490359"/>
            <a:ext cx="2720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US" b="1" dirty="0">
                <a:solidFill>
                  <a:srgbClr val="FF0000"/>
                </a:solidFill>
              </a:rPr>
              <a:t>Getallen</a:t>
            </a:r>
          </a:p>
          <a:p>
            <a:r>
              <a:rPr lang="nl-US" b="1" dirty="0">
                <a:solidFill>
                  <a:srgbClr val="FF0000"/>
                </a:solidFill>
              </a:rPr>
              <a:t>Cijfers</a:t>
            </a:r>
          </a:p>
          <a:p>
            <a:r>
              <a:rPr lang="nl-US" b="1" dirty="0">
                <a:solidFill>
                  <a:srgbClr val="FF0000"/>
                </a:solidFill>
              </a:rPr>
              <a:t>Data</a:t>
            </a:r>
          </a:p>
          <a:p>
            <a:r>
              <a:rPr lang="nl-US" b="1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90428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2491CF-4489-5BCC-6D0B-95DCE2601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Leesinstrument 2: Oriënterend lezen</a:t>
            </a:r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202C91FB-1DB5-EF0B-123B-5D19C96DB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" b="44494"/>
          <a:stretch/>
        </p:blipFill>
        <p:spPr>
          <a:xfrm>
            <a:off x="5630547" y="1763655"/>
            <a:ext cx="5913856" cy="4252510"/>
          </a:xfr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3D21B9BD-1315-662E-FBE5-D2807A2E1D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0" b="16764"/>
          <a:stretch/>
        </p:blipFill>
        <p:spPr>
          <a:xfrm>
            <a:off x="838200" y="1248845"/>
            <a:ext cx="4853491" cy="524403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9103A3F-7C24-7C90-6CFC-B57A9AF38E55}"/>
              </a:ext>
            </a:extLst>
          </p:cNvPr>
          <p:cNvSpPr txBox="1"/>
          <p:nvPr/>
        </p:nvSpPr>
        <p:spPr>
          <a:xfrm>
            <a:off x="9266662" y="365125"/>
            <a:ext cx="2720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US" b="1" dirty="0">
                <a:solidFill>
                  <a:srgbClr val="FF0000"/>
                </a:solidFill>
              </a:rPr>
              <a:t>Eerste en laatste zin van de alin</a:t>
            </a:r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nl-US" b="1" dirty="0">
                <a:solidFill>
                  <a:srgbClr val="FF0000"/>
                </a:solidFill>
              </a:rPr>
              <a:t>a lezen</a:t>
            </a:r>
          </a:p>
        </p:txBody>
      </p:sp>
    </p:spTree>
    <p:extLst>
      <p:ext uri="{BB962C8B-B14F-4D97-AF65-F5344CB8AC3E}">
        <p14:creationId xmlns:p14="http://schemas.microsoft.com/office/powerpoint/2010/main" val="1318649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96CABF-0BCD-8298-7CDF-0AF48852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Leesinstrument 3: Intensief lezen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527EB48-538E-3D07-CDD7-E698D961A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 b="49"/>
          <a:stretch/>
        </p:blipFill>
        <p:spPr>
          <a:xfrm>
            <a:off x="3629598" y="1230011"/>
            <a:ext cx="4932804" cy="5347059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42D9178-2172-9D93-24D8-F727E313DF85}"/>
              </a:ext>
            </a:extLst>
          </p:cNvPr>
          <p:cNvSpPr txBox="1"/>
          <p:nvPr/>
        </p:nvSpPr>
        <p:spPr>
          <a:xfrm>
            <a:off x="9266662" y="346075"/>
            <a:ext cx="2720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US" b="1" dirty="0">
                <a:solidFill>
                  <a:srgbClr val="FF0000"/>
                </a:solidFill>
              </a:rPr>
              <a:t>Mening van de schrijver</a:t>
            </a:r>
          </a:p>
          <a:p>
            <a:r>
              <a:rPr lang="nl-US" b="1" dirty="0">
                <a:solidFill>
                  <a:srgbClr val="FF0000"/>
                </a:solidFill>
              </a:rPr>
              <a:t>Gevoel/emotie erachter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Specifieke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en-US" b="1" dirty="0" err="1">
                <a:solidFill>
                  <a:srgbClr val="FF0000"/>
                </a:solidFill>
              </a:rPr>
              <a:t>argumenten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Details.</a:t>
            </a:r>
            <a:endParaRPr lang="nl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976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50</Words>
  <Application>Microsoft Office PowerPoint</Application>
  <PresentationFormat>Breedbeeld</PresentationFormat>
  <Paragraphs>11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Let's puzzle!</vt:lpstr>
      <vt:lpstr>Leesinstrument 1: Scannend lezen</vt:lpstr>
      <vt:lpstr>Leesinstrument 2: Oriënterend lezen</vt:lpstr>
      <vt:lpstr>Leesinstrument 3: Intensief lezen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Schaap, Bart</dc:creator>
  <cp:lastModifiedBy>Schaap, Bart</cp:lastModifiedBy>
  <cp:revision>25</cp:revision>
  <dcterms:created xsi:type="dcterms:W3CDTF">2022-11-26T09:05:12Z</dcterms:created>
  <dcterms:modified xsi:type="dcterms:W3CDTF">2023-10-06T09:35:10Z</dcterms:modified>
</cp:coreProperties>
</file>